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68" r:id="rId3"/>
    <p:sldId id="494" r:id="rId4"/>
    <p:sldId id="495" r:id="rId5"/>
    <p:sldId id="453" r:id="rId6"/>
    <p:sldId id="430" r:id="rId7"/>
    <p:sldId id="327" r:id="rId8"/>
    <p:sldId id="468" r:id="rId9"/>
    <p:sldId id="497" r:id="rId10"/>
    <p:sldId id="4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541"/>
    <p:restoredTop sz="93933"/>
  </p:normalViewPr>
  <p:slideViewPr>
    <p:cSldViewPr snapToGrid="0" snapToObjects="1">
      <p:cViewPr varScale="1">
        <p:scale>
          <a:sx n="89" d="100"/>
          <a:sy n="89" d="100"/>
        </p:scale>
        <p:origin x="168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29C7F-0AA6-DE46-9011-BD6551C4EFD3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EBF80-951C-7641-8818-B487FA5D8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2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702A2-81F7-F34D-8FE2-AFF53B37AC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41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DE8A-1B8D-6F48-9041-7B72DA1C44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CDE8A-1B8D-6F48-9041-7B72DA1C44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2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78F00-2E21-3145-BEF3-E75EDC800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7B2425-A934-E342-A4D3-DB10E18814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406E5-5744-CB42-8EBC-B2DC1DB9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F5E7A-562A-D048-A2D9-C4852DCA8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451C1-682D-EF4F-A43D-5899C31D3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1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97A8-43BC-9F4B-9AC8-5844CF721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D99F5-276B-DA40-A428-9418D0A43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78377-F83A-F844-898C-4CB760859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56078-A3D7-324B-9EEC-BC15C68DC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1AB56-70BF-EC4A-BB4A-60245F8BA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35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B230F-715C-3241-BD2A-65253F6AE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C9EEA-1499-B748-A565-DD857FB09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9F33A-F3AF-7940-B1BE-04B3E1AAC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47F36-3A56-3643-BD94-23290956F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A386F-8D81-5A41-9E84-FDDAE0BC8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5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7D377-69A9-6F45-AF01-7681636AA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D56D7-7027-F74F-AE2C-D0F65A608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27145-4696-2C40-BEB9-C1831BA6B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B7F29-91D5-B648-991D-340CCDB0F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8A8F4-8A15-B04A-AF2A-F24DC07EF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668521-AD73-9D48-991C-D5F4A293C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00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85107-3539-7742-B2E5-1551F8104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CA32B-3A02-9A40-B4E3-56670F7BE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84DB0-258D-4D48-83F4-DFBDE90E3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4630CC-7B98-354F-8758-30FEC92D8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26C04-064F-B34B-A86B-E0A0B71A6A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B1DD95-95FF-594E-B8CB-291F6DF6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67BA88-28F7-A24B-8A9D-D790163DC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40C476-4718-FD41-99FF-E9B336A9A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13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DD6AA-526C-8442-907B-72398979D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6AD04D-8AA2-0744-8C3F-ABF840DCA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3DDA48-78DC-2843-9E53-010ECCA9D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1EE03-0DF3-0D46-BCBC-95CBD997E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03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21B5E4-9583-7A44-9461-8A95DA54B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810D2-FE59-6542-B4F0-9AA54E59D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2074F6-3A19-E745-B3C4-4C10E7D70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3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1AFDB-B9B3-8F4E-93BB-B4968AEC9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99350-F004-2747-A01C-BD57A9A34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253EC-0450-1D4F-A242-37C9F8616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8DE6F6-E258-C940-B51D-824BF62DB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E8F0DB-09C6-0F42-AEF1-C90ED2EAF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8266DC-0745-0F4A-A3B1-81E98E4FC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88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820DF-977E-3243-9B1E-64E2BDF79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176F8A-3319-7A4F-930E-45E01A41D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E1373-D441-F84E-8AF4-0A0185BFC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063BFE-3393-E848-BA01-B4BB89038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A9262-F727-234C-9E07-FDB09576E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BA9069-75D9-CD4C-9E12-4FE6263E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7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C642C-DA49-0744-8717-00A223B3D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CC9D54-763C-0D4C-906E-F60DDEDB2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EB74C-3002-BF4A-A72C-549B3447A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01ECB-8B68-5C46-880D-2702DE978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0D4B3-796F-AE48-815A-894098D6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26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D17AA1-8B4E-2747-B42E-508B866BF3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4F66F9-43CE-2748-8EC6-05847E1EF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9C644-43EE-1C45-B086-0981762C3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F3E42-2B62-534A-BC20-DA6177932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E865D-8601-9841-B650-BA765C2A5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92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D5B87D-1078-9144-BE8A-B68B4AFD5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7516E-7CA9-894B-A013-F8E15126C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C6607-D715-AC46-A52C-BF0E7347D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4FE5B-137D-B742-A896-CA9F0351694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F0CEF-98D6-F748-9DBC-EA59525CA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3C593-047D-AF47-8DCF-1A9BE5F7A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DEEF3-66F7-DB48-93EB-F095C2E2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39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8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ov"/><Relationship Id="rId2" Type="http://schemas.microsoft.com/office/2007/relationships/media" Target="../media/media1.mov"/><Relationship Id="rId1" Type="http://schemas.openxmlformats.org/officeDocument/2006/relationships/tags" Target="../tags/tag1.xml"/><Relationship Id="rId6" Type="http://schemas.openxmlformats.org/officeDocument/2006/relationships/image" Target="../media/image40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37" Type="http://schemas.openxmlformats.org/officeDocument/2006/relationships/image" Target="../media/image38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36" Type="http://schemas.openxmlformats.org/officeDocument/2006/relationships/image" Target="../media/image37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Relationship Id="rId8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emf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5.tiff"/><Relationship Id="rId4" Type="http://schemas.openxmlformats.org/officeDocument/2006/relationships/image" Target="../media/image5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8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846"/>
            <a:ext cx="12192000" cy="75970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-39756"/>
            <a:ext cx="12192000" cy="4462760"/>
          </a:xfrm>
          <a:prstGeom prst="rect">
            <a:avLst/>
          </a:prstGeom>
          <a:noFill/>
          <a:effectLst>
            <a:glow rad="1270000">
              <a:schemeClr val="tx1">
                <a:alpha val="9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glow rad="4445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High - throughput Computational Protein</a:t>
            </a:r>
            <a:br>
              <a:rPr lang="en-US" sz="4000" b="1" dirty="0">
                <a:solidFill>
                  <a:schemeClr val="bg1"/>
                </a:solidFill>
                <a:effectLst>
                  <a:glow rad="4445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4445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Design and Biophysics</a:t>
            </a:r>
          </a:p>
          <a:p>
            <a:pPr algn="ctr"/>
            <a:endParaRPr lang="en-US" sz="4000" b="1" dirty="0">
              <a:solidFill>
                <a:schemeClr val="bg1"/>
              </a:solidFill>
              <a:effectLst>
                <a:glow rad="444500">
                  <a:schemeClr val="tx1"/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glow rad="4445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Gabriel Rocklin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glow rad="4445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Assistant Professor, Northwestern University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glow rad="4445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Department of Pharmacology &amp; Center for Synthetic Biology</a:t>
            </a:r>
          </a:p>
          <a:p>
            <a:pPr algn="ctr"/>
            <a:endParaRPr lang="en-US" sz="3200" b="1" dirty="0">
              <a:solidFill>
                <a:schemeClr val="bg1"/>
              </a:solidFill>
              <a:effectLst>
                <a:glow rad="444500">
                  <a:schemeClr val="tx1"/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600" b="1" dirty="0" err="1">
                <a:solidFill>
                  <a:srgbClr val="FF9684"/>
                </a:solidFill>
                <a:effectLst>
                  <a:glow rad="444500">
                    <a:schemeClr val="tx1"/>
                  </a:glow>
                </a:effectLst>
                <a:latin typeface="Arial" pitchFamily="34" charset="0"/>
                <a:cs typeface="Arial" pitchFamily="34" charset="0"/>
              </a:rPr>
              <a:t>www.rocklinlab.org</a:t>
            </a:r>
            <a:endParaRPr lang="en-US" sz="3600" b="1" dirty="0">
              <a:solidFill>
                <a:srgbClr val="FF9684"/>
              </a:solidFill>
              <a:effectLst>
                <a:glow rad="444500">
                  <a:schemeClr val="tx1"/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69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28"/>
    </mc:Choice>
    <mc:Fallback xmlns="">
      <p:transition spd="slow" advTm="3972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01919" y="97093"/>
            <a:ext cx="34932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rial" charset="0"/>
                <a:ea typeface="Arial" charset="0"/>
                <a:cs typeface="Arial" charset="0"/>
              </a:rPr>
              <a:t>Computational</a:t>
            </a:r>
            <a:br>
              <a:rPr lang="en-US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protein design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70973" y="4127290"/>
            <a:ext cx="298030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Massively</a:t>
            </a:r>
          </a:p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parallel</a:t>
            </a:r>
            <a:br>
              <a:rPr lang="en-US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experiments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7171" y="2819941"/>
            <a:ext cx="30925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Analysis and</a:t>
            </a:r>
            <a:br>
              <a:rPr lang="en-US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modeling</a:t>
            </a:r>
          </a:p>
        </p:txBody>
      </p:sp>
      <p:sp>
        <p:nvSpPr>
          <p:cNvPr id="8" name="Arc 7"/>
          <p:cNvSpPr/>
          <p:nvPr/>
        </p:nvSpPr>
        <p:spPr>
          <a:xfrm>
            <a:off x="4308152" y="758813"/>
            <a:ext cx="4624155" cy="4498109"/>
          </a:xfrm>
          <a:prstGeom prst="arc">
            <a:avLst>
              <a:gd name="adj1" fmla="val 20037038"/>
              <a:gd name="adj2" fmla="val 1872034"/>
            </a:avLst>
          </a:prstGeom>
          <a:ln w="381000">
            <a:solidFill>
              <a:srgbClr val="7030A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 rot="6431040">
            <a:off x="3331914" y="1479933"/>
            <a:ext cx="4903704" cy="5175589"/>
          </a:xfrm>
          <a:prstGeom prst="arc">
            <a:avLst>
              <a:gd name="adj1" fmla="val 18118655"/>
              <a:gd name="adj2" fmla="val 4179671"/>
            </a:avLst>
          </a:prstGeom>
          <a:ln w="381000">
            <a:solidFill>
              <a:srgbClr val="7030A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rot="13480643">
            <a:off x="2925008" y="758811"/>
            <a:ext cx="4889826" cy="4498109"/>
          </a:xfrm>
          <a:prstGeom prst="arc">
            <a:avLst>
              <a:gd name="adj1" fmla="val 19151222"/>
              <a:gd name="adj2" fmla="val 1512287"/>
            </a:avLst>
          </a:prstGeom>
          <a:ln w="381000">
            <a:solidFill>
              <a:srgbClr val="7030A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20481" y="1907566"/>
            <a:ext cx="296267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latin typeface="Arial" charset="0"/>
                <a:ea typeface="Arial" charset="0"/>
                <a:cs typeface="Arial" charset="0"/>
              </a:rPr>
              <a:t>The</a:t>
            </a:r>
          </a:p>
          <a:p>
            <a:pPr algn="ctr"/>
            <a:r>
              <a:rPr lang="en-US" sz="6000" b="1" dirty="0">
                <a:latin typeface="Arial" charset="0"/>
                <a:ea typeface="Arial" charset="0"/>
                <a:cs typeface="Arial" charset="0"/>
              </a:rPr>
              <a:t>Rocklin</a:t>
            </a:r>
            <a:br>
              <a:rPr lang="en-US" sz="60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6000" b="1" dirty="0">
                <a:latin typeface="Arial" charset="0"/>
                <a:ea typeface="Arial" charset="0"/>
                <a:cs typeface="Arial" charset="0"/>
              </a:rPr>
              <a:t>Lab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8837"/>
            <a:ext cx="2763206" cy="3081193"/>
          </a:xfrm>
          <a:prstGeom prst="rect">
            <a:avLst/>
          </a:prstGeom>
          <a:effectLst/>
        </p:spPr>
      </p:pic>
      <p:grpSp>
        <p:nvGrpSpPr>
          <p:cNvPr id="13" name="Group 12"/>
          <p:cNvGrpSpPr/>
          <p:nvPr/>
        </p:nvGrpSpPr>
        <p:grpSpPr>
          <a:xfrm>
            <a:off x="436714" y="4306660"/>
            <a:ext cx="1977283" cy="2417164"/>
            <a:chOff x="8272800" y="2404800"/>
            <a:chExt cx="3268800" cy="3996001"/>
          </a:xfrm>
          <a:effectLst>
            <a:glow rad="38100">
              <a:srgbClr val="FF0000">
                <a:alpha val="66000"/>
              </a:srgbClr>
            </a:glow>
          </a:effectLst>
        </p:grpSpPr>
        <p:sp>
          <p:nvSpPr>
            <p:cNvPr id="37" name="Freeform 36"/>
            <p:cNvSpPr/>
            <p:nvPr/>
          </p:nvSpPr>
          <p:spPr>
            <a:xfrm>
              <a:off x="9763201" y="2872800"/>
              <a:ext cx="1159200" cy="806400"/>
            </a:xfrm>
            <a:custGeom>
              <a:avLst/>
              <a:gdLst>
                <a:gd name="connsiteX0" fmla="*/ 1159200 w 1159200"/>
                <a:gd name="connsiteY0" fmla="*/ 151200 h 806400"/>
                <a:gd name="connsiteX1" fmla="*/ 576000 w 1159200"/>
                <a:gd name="connsiteY1" fmla="*/ 698400 h 806400"/>
                <a:gd name="connsiteX2" fmla="*/ 208800 w 1159200"/>
                <a:gd name="connsiteY2" fmla="*/ 806400 h 806400"/>
                <a:gd name="connsiteX3" fmla="*/ 0 w 1159200"/>
                <a:gd name="connsiteY3" fmla="*/ 0 h 806400"/>
                <a:gd name="connsiteX4" fmla="*/ 604800 w 1159200"/>
                <a:gd name="connsiteY4" fmla="*/ 705600 h 806400"/>
                <a:gd name="connsiteX5" fmla="*/ 604800 w 1159200"/>
                <a:gd name="connsiteY5" fmla="*/ 705600 h 8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9200" h="806400">
                  <a:moveTo>
                    <a:pt x="1159200" y="151200"/>
                  </a:moveTo>
                  <a:lnTo>
                    <a:pt x="576000" y="698400"/>
                  </a:lnTo>
                  <a:lnTo>
                    <a:pt x="208800" y="806400"/>
                  </a:lnTo>
                  <a:lnTo>
                    <a:pt x="0" y="0"/>
                  </a:lnTo>
                  <a:lnTo>
                    <a:pt x="604800" y="705600"/>
                  </a:lnTo>
                  <a:lnTo>
                    <a:pt x="604800" y="705600"/>
                  </a:ln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8272800" y="2404800"/>
              <a:ext cx="3268800" cy="3996001"/>
              <a:chOff x="8272800" y="2404800"/>
              <a:chExt cx="3268800" cy="3996001"/>
            </a:xfrm>
          </p:grpSpPr>
          <p:sp>
            <p:nvSpPr>
              <p:cNvPr id="39" name="Freeform 38"/>
              <p:cNvSpPr/>
              <p:nvPr/>
            </p:nvSpPr>
            <p:spPr>
              <a:xfrm>
                <a:off x="8280001" y="2865600"/>
                <a:ext cx="2764801" cy="3535201"/>
              </a:xfrm>
              <a:custGeom>
                <a:avLst/>
                <a:gdLst>
                  <a:gd name="connsiteX0" fmla="*/ 0 w 2764800"/>
                  <a:gd name="connsiteY0" fmla="*/ 14400 h 3535200"/>
                  <a:gd name="connsiteX1" fmla="*/ 295200 w 2764800"/>
                  <a:gd name="connsiteY1" fmla="*/ 540000 h 3535200"/>
                  <a:gd name="connsiteX2" fmla="*/ 604800 w 2764800"/>
                  <a:gd name="connsiteY2" fmla="*/ 259200 h 3535200"/>
                  <a:gd name="connsiteX3" fmla="*/ 1404000 w 2764800"/>
                  <a:gd name="connsiteY3" fmla="*/ 1065600 h 3535200"/>
                  <a:gd name="connsiteX4" fmla="*/ 1216800 w 2764800"/>
                  <a:gd name="connsiteY4" fmla="*/ 1180800 h 3535200"/>
                  <a:gd name="connsiteX5" fmla="*/ 597600 w 2764800"/>
                  <a:gd name="connsiteY5" fmla="*/ 252000 h 3535200"/>
                  <a:gd name="connsiteX6" fmla="*/ 1504800 w 2764800"/>
                  <a:gd name="connsiteY6" fmla="*/ 0 h 3535200"/>
                  <a:gd name="connsiteX7" fmla="*/ 1677600 w 2764800"/>
                  <a:gd name="connsiteY7" fmla="*/ 828000 h 3535200"/>
                  <a:gd name="connsiteX8" fmla="*/ 1411200 w 2764800"/>
                  <a:gd name="connsiteY8" fmla="*/ 1065600 h 3535200"/>
                  <a:gd name="connsiteX9" fmla="*/ 2095200 w 2764800"/>
                  <a:gd name="connsiteY9" fmla="*/ 1324800 h 3535200"/>
                  <a:gd name="connsiteX10" fmla="*/ 1231200 w 2764800"/>
                  <a:gd name="connsiteY10" fmla="*/ 1180800 h 3535200"/>
                  <a:gd name="connsiteX11" fmla="*/ 1310400 w 2764800"/>
                  <a:gd name="connsiteY11" fmla="*/ 1756800 h 3535200"/>
                  <a:gd name="connsiteX12" fmla="*/ 2102400 w 2764800"/>
                  <a:gd name="connsiteY12" fmla="*/ 1332000 h 3535200"/>
                  <a:gd name="connsiteX13" fmla="*/ 2203200 w 2764800"/>
                  <a:gd name="connsiteY13" fmla="*/ 2210400 h 3535200"/>
                  <a:gd name="connsiteX14" fmla="*/ 1310400 w 2764800"/>
                  <a:gd name="connsiteY14" fmla="*/ 1742400 h 3535200"/>
                  <a:gd name="connsiteX15" fmla="*/ 1605600 w 2764800"/>
                  <a:gd name="connsiteY15" fmla="*/ 2109600 h 3535200"/>
                  <a:gd name="connsiteX16" fmla="*/ 2224800 w 2764800"/>
                  <a:gd name="connsiteY16" fmla="*/ 2181600 h 3535200"/>
                  <a:gd name="connsiteX17" fmla="*/ 2347200 w 2764800"/>
                  <a:gd name="connsiteY17" fmla="*/ 2599200 h 3535200"/>
                  <a:gd name="connsiteX18" fmla="*/ 2764800 w 2764800"/>
                  <a:gd name="connsiteY18" fmla="*/ 3103200 h 3535200"/>
                  <a:gd name="connsiteX19" fmla="*/ 2592000 w 2764800"/>
                  <a:gd name="connsiteY19" fmla="*/ 3513600 h 3535200"/>
                  <a:gd name="connsiteX20" fmla="*/ 2325600 w 2764800"/>
                  <a:gd name="connsiteY20" fmla="*/ 2563200 h 3535200"/>
                  <a:gd name="connsiteX21" fmla="*/ 1879200 w 2764800"/>
                  <a:gd name="connsiteY21" fmla="*/ 2930400 h 3535200"/>
                  <a:gd name="connsiteX22" fmla="*/ 2613600 w 2764800"/>
                  <a:gd name="connsiteY22" fmla="*/ 3535200 h 35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64800" h="3535200">
                    <a:moveTo>
                      <a:pt x="0" y="14400"/>
                    </a:moveTo>
                    <a:lnTo>
                      <a:pt x="295200" y="540000"/>
                    </a:lnTo>
                    <a:lnTo>
                      <a:pt x="604800" y="259200"/>
                    </a:lnTo>
                    <a:lnTo>
                      <a:pt x="1404000" y="1065600"/>
                    </a:lnTo>
                    <a:lnTo>
                      <a:pt x="1216800" y="1180800"/>
                    </a:lnTo>
                    <a:lnTo>
                      <a:pt x="597600" y="252000"/>
                    </a:lnTo>
                    <a:lnTo>
                      <a:pt x="1504800" y="0"/>
                    </a:lnTo>
                    <a:lnTo>
                      <a:pt x="1677600" y="828000"/>
                    </a:lnTo>
                    <a:lnTo>
                      <a:pt x="1411200" y="1065600"/>
                    </a:lnTo>
                    <a:lnTo>
                      <a:pt x="2095200" y="1324800"/>
                    </a:lnTo>
                    <a:lnTo>
                      <a:pt x="1231200" y="1180800"/>
                    </a:lnTo>
                    <a:lnTo>
                      <a:pt x="1310400" y="1756800"/>
                    </a:lnTo>
                    <a:lnTo>
                      <a:pt x="2102400" y="1332000"/>
                    </a:lnTo>
                    <a:lnTo>
                      <a:pt x="2203200" y="2210400"/>
                    </a:lnTo>
                    <a:lnTo>
                      <a:pt x="1310400" y="1742400"/>
                    </a:lnTo>
                    <a:lnTo>
                      <a:pt x="1605600" y="2109600"/>
                    </a:lnTo>
                    <a:lnTo>
                      <a:pt x="2224800" y="2181600"/>
                    </a:lnTo>
                    <a:lnTo>
                      <a:pt x="2347200" y="2599200"/>
                    </a:lnTo>
                    <a:lnTo>
                      <a:pt x="2764800" y="3103200"/>
                    </a:lnTo>
                    <a:lnTo>
                      <a:pt x="2592000" y="3513600"/>
                    </a:lnTo>
                    <a:lnTo>
                      <a:pt x="2325600" y="2563200"/>
                    </a:lnTo>
                    <a:lnTo>
                      <a:pt x="1879200" y="2930400"/>
                    </a:lnTo>
                    <a:lnTo>
                      <a:pt x="2613600" y="3535200"/>
                    </a:ln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10792800" y="2426400"/>
                <a:ext cx="748800" cy="777600"/>
              </a:xfrm>
              <a:custGeom>
                <a:avLst/>
                <a:gdLst>
                  <a:gd name="connsiteX0" fmla="*/ 0 w 748800"/>
                  <a:gd name="connsiteY0" fmla="*/ 0 h 777600"/>
                  <a:gd name="connsiteX1" fmla="*/ 374400 w 748800"/>
                  <a:gd name="connsiteY1" fmla="*/ 367200 h 777600"/>
                  <a:gd name="connsiteX2" fmla="*/ 748800 w 748800"/>
                  <a:gd name="connsiteY2" fmla="*/ 777600 h 777600"/>
                  <a:gd name="connsiteX3" fmla="*/ 122400 w 748800"/>
                  <a:gd name="connsiteY3" fmla="*/ 597600 h 777600"/>
                  <a:gd name="connsiteX4" fmla="*/ 360000 w 748800"/>
                  <a:gd name="connsiteY4" fmla="*/ 367200 h 777600"/>
                  <a:gd name="connsiteX5" fmla="*/ 122400 w 748800"/>
                  <a:gd name="connsiteY5" fmla="*/ 597600 h 777600"/>
                  <a:gd name="connsiteX6" fmla="*/ 0 w 748800"/>
                  <a:gd name="connsiteY6" fmla="*/ 0 h 77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8800" h="777600">
                    <a:moveTo>
                      <a:pt x="0" y="0"/>
                    </a:moveTo>
                    <a:lnTo>
                      <a:pt x="374400" y="367200"/>
                    </a:lnTo>
                    <a:lnTo>
                      <a:pt x="748800" y="777600"/>
                    </a:lnTo>
                    <a:lnTo>
                      <a:pt x="122400" y="597600"/>
                    </a:lnTo>
                    <a:lnTo>
                      <a:pt x="360000" y="367200"/>
                    </a:lnTo>
                    <a:lnTo>
                      <a:pt x="122400" y="597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Freeform 40"/>
              <p:cNvSpPr/>
              <p:nvPr/>
            </p:nvSpPr>
            <p:spPr>
              <a:xfrm>
                <a:off x="9777600" y="2872800"/>
                <a:ext cx="1749600" cy="1339200"/>
              </a:xfrm>
              <a:custGeom>
                <a:avLst/>
                <a:gdLst>
                  <a:gd name="connsiteX0" fmla="*/ 1144800 w 1749600"/>
                  <a:gd name="connsiteY0" fmla="*/ 122400 h 1339200"/>
                  <a:gd name="connsiteX1" fmla="*/ 0 w 1749600"/>
                  <a:gd name="connsiteY1" fmla="*/ 0 h 1339200"/>
                  <a:gd name="connsiteX2" fmla="*/ 187200 w 1749600"/>
                  <a:gd name="connsiteY2" fmla="*/ 828000 h 1339200"/>
                  <a:gd name="connsiteX3" fmla="*/ 612000 w 1749600"/>
                  <a:gd name="connsiteY3" fmla="*/ 1339200 h 1339200"/>
                  <a:gd name="connsiteX4" fmla="*/ 561600 w 1749600"/>
                  <a:gd name="connsiteY4" fmla="*/ 684000 h 1339200"/>
                  <a:gd name="connsiteX5" fmla="*/ 1749600 w 1749600"/>
                  <a:gd name="connsiteY5" fmla="*/ 324000 h 133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49600" h="1339200">
                    <a:moveTo>
                      <a:pt x="1144800" y="122400"/>
                    </a:moveTo>
                    <a:lnTo>
                      <a:pt x="0" y="0"/>
                    </a:lnTo>
                    <a:lnTo>
                      <a:pt x="187200" y="828000"/>
                    </a:lnTo>
                    <a:lnTo>
                      <a:pt x="612000" y="1339200"/>
                    </a:lnTo>
                    <a:lnTo>
                      <a:pt x="561600" y="684000"/>
                    </a:lnTo>
                    <a:lnTo>
                      <a:pt x="1749600" y="324000"/>
                    </a:ln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 41"/>
              <p:cNvSpPr/>
              <p:nvPr/>
            </p:nvSpPr>
            <p:spPr>
              <a:xfrm>
                <a:off x="9784800" y="2404800"/>
                <a:ext cx="1015200" cy="468000"/>
              </a:xfrm>
              <a:custGeom>
                <a:avLst/>
                <a:gdLst>
                  <a:gd name="connsiteX0" fmla="*/ 1015200 w 1015200"/>
                  <a:gd name="connsiteY0" fmla="*/ 0 h 468000"/>
                  <a:gd name="connsiteX1" fmla="*/ 0 w 1015200"/>
                  <a:gd name="connsiteY1" fmla="*/ 468000 h 46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15200" h="468000">
                    <a:moveTo>
                      <a:pt x="1015200" y="0"/>
                    </a:moveTo>
                    <a:lnTo>
                      <a:pt x="0" y="468000"/>
                    </a:ln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 42"/>
              <p:cNvSpPr/>
              <p:nvPr/>
            </p:nvSpPr>
            <p:spPr>
              <a:xfrm>
                <a:off x="8272800" y="2880000"/>
                <a:ext cx="626400" cy="237600"/>
              </a:xfrm>
              <a:custGeom>
                <a:avLst/>
                <a:gdLst>
                  <a:gd name="connsiteX0" fmla="*/ 626400 w 626400"/>
                  <a:gd name="connsiteY0" fmla="*/ 237600 h 237600"/>
                  <a:gd name="connsiteX1" fmla="*/ 7200 w 626400"/>
                  <a:gd name="connsiteY1" fmla="*/ 0 h 237600"/>
                  <a:gd name="connsiteX2" fmla="*/ 0 w 626400"/>
                  <a:gd name="connsiteY2" fmla="*/ 14400 h 23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6400" h="237600">
                    <a:moveTo>
                      <a:pt x="626400" y="237600"/>
                    </a:moveTo>
                    <a:lnTo>
                      <a:pt x="7200" y="0"/>
                    </a:lnTo>
                    <a:lnTo>
                      <a:pt x="0" y="14400"/>
                    </a:ln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8812801" y="4615200"/>
                <a:ext cx="1368000" cy="1389600"/>
              </a:xfrm>
              <a:custGeom>
                <a:avLst/>
                <a:gdLst>
                  <a:gd name="connsiteX0" fmla="*/ 1080000 w 1368000"/>
                  <a:gd name="connsiteY0" fmla="*/ 360000 h 1389600"/>
                  <a:gd name="connsiteX1" fmla="*/ 1368000 w 1368000"/>
                  <a:gd name="connsiteY1" fmla="*/ 1180800 h 1389600"/>
                  <a:gd name="connsiteX2" fmla="*/ 324000 w 1368000"/>
                  <a:gd name="connsiteY2" fmla="*/ 1375200 h 1389600"/>
                  <a:gd name="connsiteX3" fmla="*/ 0 w 1368000"/>
                  <a:gd name="connsiteY3" fmla="*/ 1101600 h 1389600"/>
                  <a:gd name="connsiteX4" fmla="*/ 777600 w 1368000"/>
                  <a:gd name="connsiteY4" fmla="*/ 0 h 1389600"/>
                  <a:gd name="connsiteX5" fmla="*/ 309600 w 1368000"/>
                  <a:gd name="connsiteY5" fmla="*/ 1389600 h 1389600"/>
                  <a:gd name="connsiteX6" fmla="*/ 1080000 w 1368000"/>
                  <a:gd name="connsiteY6" fmla="*/ 360000 h 138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68000" h="1389600">
                    <a:moveTo>
                      <a:pt x="1080000" y="360000"/>
                    </a:moveTo>
                    <a:lnTo>
                      <a:pt x="1368000" y="1180800"/>
                    </a:lnTo>
                    <a:lnTo>
                      <a:pt x="324000" y="1375200"/>
                    </a:lnTo>
                    <a:lnTo>
                      <a:pt x="0" y="1101600"/>
                    </a:lnTo>
                    <a:lnTo>
                      <a:pt x="777600" y="0"/>
                    </a:lnTo>
                    <a:lnTo>
                      <a:pt x="309600" y="1389600"/>
                    </a:lnTo>
                    <a:lnTo>
                      <a:pt x="1080000" y="360000"/>
                    </a:lnTo>
                    <a:close/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387742" y="4266261"/>
            <a:ext cx="2062439" cy="2489477"/>
            <a:chOff x="8191841" y="2338013"/>
            <a:chExt cx="3409578" cy="4115547"/>
          </a:xfrm>
          <a:solidFill>
            <a:schemeClr val="bg1"/>
          </a:solidFill>
        </p:grpSpPr>
        <p:sp>
          <p:nvSpPr>
            <p:cNvPr id="15" name="Oval 14"/>
            <p:cNvSpPr/>
            <p:nvPr/>
          </p:nvSpPr>
          <p:spPr>
            <a:xfrm>
              <a:off x="10689009" y="2338013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1054619" y="2697546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10827959" y="2914336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11418539" y="3097216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0273023" y="4098451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9581111" y="3834881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9405396" y="3970727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9672568" y="2771152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9862732" y="3566420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0245088" y="3466281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8782421" y="3024753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8481057" y="3312029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8191841" y="2795690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9489671" y="4509050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10364463" y="4956031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9787880" y="4864591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10919399" y="5837104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10780449" y="6270680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10506129" y="5334735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10062483" y="5667123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8730203" y="5620619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9028673" y="5881724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0389642" y="3891649"/>
            <a:ext cx="2618428" cy="3504145"/>
            <a:chOff x="4123990" y="1750643"/>
            <a:chExt cx="3962648" cy="5303064"/>
          </a:xfrm>
        </p:grpSpPr>
        <p:grpSp>
          <p:nvGrpSpPr>
            <p:cNvPr id="46" name="Group 45"/>
            <p:cNvGrpSpPr/>
            <p:nvPr/>
          </p:nvGrpSpPr>
          <p:grpSpPr>
            <a:xfrm>
              <a:off x="4236071" y="1750643"/>
              <a:ext cx="3699111" cy="5303064"/>
              <a:chOff x="4236071" y="1750643"/>
              <a:chExt cx="3699111" cy="5303064"/>
            </a:xfrm>
          </p:grpSpPr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4" name="Picture 53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1750643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0" name="Picture 69"/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1" name="Picture 70"/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2" name="Picture 71"/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1750643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1750643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9" name="Picture 78"/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82" name="Picture 81"/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83" name="Picture 82"/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1750643"/>
                <a:ext cx="919558" cy="565233"/>
              </a:xfrm>
              <a:prstGeom prst="rect">
                <a:avLst/>
              </a:prstGeom>
            </p:spPr>
          </p:pic>
        </p:grpSp>
        <p:sp>
          <p:nvSpPr>
            <p:cNvPr id="47" name="Rectangle 46"/>
            <p:cNvSpPr/>
            <p:nvPr/>
          </p:nvSpPr>
          <p:spPr>
            <a:xfrm rot="10800000">
              <a:off x="4123990" y="3996280"/>
              <a:ext cx="3962648" cy="2861720"/>
            </a:xfrm>
            <a:prstGeom prst="rect">
              <a:avLst/>
            </a:prstGeom>
            <a:gradFill>
              <a:gsLst>
                <a:gs pos="3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7749556" y="164953"/>
            <a:ext cx="2549215" cy="1663111"/>
            <a:chOff x="2357522" y="1587826"/>
            <a:chExt cx="1841500" cy="1184430"/>
          </a:xfrm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85" name="Rectangle 84"/>
            <p:cNvSpPr/>
            <p:nvPr/>
          </p:nvSpPr>
          <p:spPr>
            <a:xfrm>
              <a:off x="2717754" y="1587826"/>
              <a:ext cx="1121036" cy="80682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Manual Operation 85"/>
            <p:cNvSpPr/>
            <p:nvPr/>
          </p:nvSpPr>
          <p:spPr>
            <a:xfrm flipV="1">
              <a:off x="2357522" y="2394649"/>
              <a:ext cx="1841500" cy="377607"/>
            </a:xfrm>
            <a:prstGeom prst="flowChartManualOperation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Manual Operation 7"/>
            <p:cNvSpPr/>
            <p:nvPr/>
          </p:nvSpPr>
          <p:spPr>
            <a:xfrm flipV="1">
              <a:off x="2607822" y="2440580"/>
              <a:ext cx="1346803" cy="14551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9031"/>
                <a:gd name="connsiteY0" fmla="*/ 0 h 10000"/>
                <a:gd name="connsiteX1" fmla="*/ 9031 w 9031"/>
                <a:gd name="connsiteY1" fmla="*/ 0 h 10000"/>
                <a:gd name="connsiteX2" fmla="*/ 7031 w 9031"/>
                <a:gd name="connsiteY2" fmla="*/ 10000 h 10000"/>
                <a:gd name="connsiteX3" fmla="*/ 1031 w 9031"/>
                <a:gd name="connsiteY3" fmla="*/ 10000 h 10000"/>
                <a:gd name="connsiteX4" fmla="*/ 0 w 9031"/>
                <a:gd name="connsiteY4" fmla="*/ 0 h 10000"/>
                <a:gd name="connsiteX0" fmla="*/ 0 w 9931"/>
                <a:gd name="connsiteY0" fmla="*/ 0 h 10000"/>
                <a:gd name="connsiteX1" fmla="*/ 9931 w 9931"/>
                <a:gd name="connsiteY1" fmla="*/ 0 h 10000"/>
                <a:gd name="connsiteX2" fmla="*/ 7716 w 9931"/>
                <a:gd name="connsiteY2" fmla="*/ 10000 h 10000"/>
                <a:gd name="connsiteX3" fmla="*/ 1073 w 9931"/>
                <a:gd name="connsiteY3" fmla="*/ 10000 h 10000"/>
                <a:gd name="connsiteX4" fmla="*/ 0 w 9931"/>
                <a:gd name="connsiteY4" fmla="*/ 0 h 10000"/>
                <a:gd name="connsiteX0" fmla="*/ 0 w 8850"/>
                <a:gd name="connsiteY0" fmla="*/ 0 h 10000"/>
                <a:gd name="connsiteX1" fmla="*/ 8850 w 8850"/>
                <a:gd name="connsiteY1" fmla="*/ 0 h 10000"/>
                <a:gd name="connsiteX2" fmla="*/ 7770 w 8850"/>
                <a:gd name="connsiteY2" fmla="*/ 10000 h 10000"/>
                <a:gd name="connsiteX3" fmla="*/ 1080 w 8850"/>
                <a:gd name="connsiteY3" fmla="*/ 10000 h 10000"/>
                <a:gd name="connsiteX4" fmla="*/ 0 w 8850"/>
                <a:gd name="connsiteY4" fmla="*/ 0 h 10000"/>
                <a:gd name="connsiteX0" fmla="*/ 0 w 9921"/>
                <a:gd name="connsiteY0" fmla="*/ 0 h 10000"/>
                <a:gd name="connsiteX1" fmla="*/ 9921 w 9921"/>
                <a:gd name="connsiteY1" fmla="*/ 0 h 10000"/>
                <a:gd name="connsiteX2" fmla="*/ 8701 w 9921"/>
                <a:gd name="connsiteY2" fmla="*/ 10000 h 10000"/>
                <a:gd name="connsiteX3" fmla="*/ 1141 w 9921"/>
                <a:gd name="connsiteY3" fmla="*/ 10000 h 10000"/>
                <a:gd name="connsiteX4" fmla="*/ 0 w 9921"/>
                <a:gd name="connsiteY4" fmla="*/ 0 h 10000"/>
                <a:gd name="connsiteX0" fmla="*/ 0 w 9841"/>
                <a:gd name="connsiteY0" fmla="*/ 0 h 10000"/>
                <a:gd name="connsiteX1" fmla="*/ 9841 w 9841"/>
                <a:gd name="connsiteY1" fmla="*/ 0 h 10000"/>
                <a:gd name="connsiteX2" fmla="*/ 8770 w 9841"/>
                <a:gd name="connsiteY2" fmla="*/ 10000 h 10000"/>
                <a:gd name="connsiteX3" fmla="*/ 1150 w 9841"/>
                <a:gd name="connsiteY3" fmla="*/ 10000 h 10000"/>
                <a:gd name="connsiteX4" fmla="*/ 0 w 9841"/>
                <a:gd name="connsiteY4" fmla="*/ 0 h 10000"/>
                <a:gd name="connsiteX0" fmla="*/ 0 w 9919"/>
                <a:gd name="connsiteY0" fmla="*/ 0 h 10000"/>
                <a:gd name="connsiteX1" fmla="*/ 9919 w 9919"/>
                <a:gd name="connsiteY1" fmla="*/ 0 h 10000"/>
                <a:gd name="connsiteX2" fmla="*/ 8831 w 9919"/>
                <a:gd name="connsiteY2" fmla="*/ 10000 h 10000"/>
                <a:gd name="connsiteX3" fmla="*/ 1088 w 9919"/>
                <a:gd name="connsiteY3" fmla="*/ 10000 h 10000"/>
                <a:gd name="connsiteX4" fmla="*/ 0 w 9919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9" h="10000">
                  <a:moveTo>
                    <a:pt x="0" y="0"/>
                  </a:moveTo>
                  <a:lnTo>
                    <a:pt x="9919" y="0"/>
                  </a:lnTo>
                  <a:lnTo>
                    <a:pt x="8831" y="10000"/>
                  </a:lnTo>
                  <a:lnTo>
                    <a:pt x="1088" y="10000"/>
                  </a:lnTo>
                  <a:cubicBezTo>
                    <a:pt x="646" y="6667"/>
                    <a:pt x="444" y="3333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743348" y="1616333"/>
              <a:ext cx="1069848" cy="74980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9415" y="1693351"/>
              <a:ext cx="911926" cy="6383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7813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67878" y="1770356"/>
            <a:ext cx="3058582" cy="4670079"/>
            <a:chOff x="424038" y="1734013"/>
            <a:chExt cx="3058582" cy="4670079"/>
          </a:xfrm>
        </p:grpSpPr>
        <p:sp>
          <p:nvSpPr>
            <p:cNvPr id="49" name="Freeform 48"/>
            <p:cNvSpPr/>
            <p:nvPr/>
          </p:nvSpPr>
          <p:spPr>
            <a:xfrm rot="9027067">
              <a:off x="1372275" y="1734013"/>
              <a:ext cx="855279" cy="908443"/>
            </a:xfrm>
            <a:custGeom>
              <a:avLst/>
              <a:gdLst>
                <a:gd name="connsiteX0" fmla="*/ 691738 w 691738"/>
                <a:gd name="connsiteY0" fmla="*/ 453609 h 895905"/>
                <a:gd name="connsiteX1" fmla="*/ 555662 w 691738"/>
                <a:gd name="connsiteY1" fmla="*/ 827836 h 895905"/>
                <a:gd name="connsiteX2" fmla="*/ 192794 w 691738"/>
                <a:gd name="connsiteY2" fmla="*/ 884537 h 895905"/>
                <a:gd name="connsiteX3" fmla="*/ 20 w 691738"/>
                <a:gd name="connsiteY3" fmla="*/ 691754 h 895905"/>
                <a:gd name="connsiteX4" fmla="*/ 181454 w 691738"/>
                <a:gd name="connsiteY4" fmla="*/ 317526 h 895905"/>
                <a:gd name="connsiteX5" fmla="*/ 317530 w 691738"/>
                <a:gd name="connsiteY5" fmla="*/ 0 h 895905"/>
                <a:gd name="connsiteX0" fmla="*/ 691738 w 691738"/>
                <a:gd name="connsiteY0" fmla="*/ 443008 h 885304"/>
                <a:gd name="connsiteX1" fmla="*/ 555662 w 691738"/>
                <a:gd name="connsiteY1" fmla="*/ 817235 h 885304"/>
                <a:gd name="connsiteX2" fmla="*/ 192794 w 691738"/>
                <a:gd name="connsiteY2" fmla="*/ 873936 h 885304"/>
                <a:gd name="connsiteX3" fmla="*/ 20 w 691738"/>
                <a:gd name="connsiteY3" fmla="*/ 681153 h 885304"/>
                <a:gd name="connsiteX4" fmla="*/ 181454 w 691738"/>
                <a:gd name="connsiteY4" fmla="*/ 306925 h 885304"/>
                <a:gd name="connsiteX5" fmla="*/ 409720 w 691738"/>
                <a:gd name="connsiteY5" fmla="*/ 0 h 885304"/>
                <a:gd name="connsiteX0" fmla="*/ 691738 w 691738"/>
                <a:gd name="connsiteY0" fmla="*/ 517214 h 883049"/>
                <a:gd name="connsiteX1" fmla="*/ 555662 w 691738"/>
                <a:gd name="connsiteY1" fmla="*/ 817235 h 883049"/>
                <a:gd name="connsiteX2" fmla="*/ 192794 w 691738"/>
                <a:gd name="connsiteY2" fmla="*/ 873936 h 883049"/>
                <a:gd name="connsiteX3" fmla="*/ 20 w 691738"/>
                <a:gd name="connsiteY3" fmla="*/ 681153 h 883049"/>
                <a:gd name="connsiteX4" fmla="*/ 181454 w 691738"/>
                <a:gd name="connsiteY4" fmla="*/ 306925 h 883049"/>
                <a:gd name="connsiteX5" fmla="*/ 409720 w 691738"/>
                <a:gd name="connsiteY5" fmla="*/ 0 h 883049"/>
                <a:gd name="connsiteX0" fmla="*/ 691738 w 691738"/>
                <a:gd name="connsiteY0" fmla="*/ 602019 h 967854"/>
                <a:gd name="connsiteX1" fmla="*/ 555662 w 691738"/>
                <a:gd name="connsiteY1" fmla="*/ 902040 h 967854"/>
                <a:gd name="connsiteX2" fmla="*/ 192794 w 691738"/>
                <a:gd name="connsiteY2" fmla="*/ 958741 h 967854"/>
                <a:gd name="connsiteX3" fmla="*/ 20 w 691738"/>
                <a:gd name="connsiteY3" fmla="*/ 765958 h 967854"/>
                <a:gd name="connsiteX4" fmla="*/ 181454 w 691738"/>
                <a:gd name="connsiteY4" fmla="*/ 391730 h 967854"/>
                <a:gd name="connsiteX5" fmla="*/ 432767 w 691738"/>
                <a:gd name="connsiteY5" fmla="*/ 0 h 967854"/>
                <a:gd name="connsiteX0" fmla="*/ 691738 w 691738"/>
                <a:gd name="connsiteY0" fmla="*/ 602019 h 1016152"/>
                <a:gd name="connsiteX1" fmla="*/ 407294 w 691738"/>
                <a:gd name="connsiteY1" fmla="*/ 989382 h 1016152"/>
                <a:gd name="connsiteX2" fmla="*/ 192794 w 691738"/>
                <a:gd name="connsiteY2" fmla="*/ 958741 h 1016152"/>
                <a:gd name="connsiteX3" fmla="*/ 20 w 691738"/>
                <a:gd name="connsiteY3" fmla="*/ 765958 h 1016152"/>
                <a:gd name="connsiteX4" fmla="*/ 181454 w 691738"/>
                <a:gd name="connsiteY4" fmla="*/ 391730 h 1016152"/>
                <a:gd name="connsiteX5" fmla="*/ 432767 w 691738"/>
                <a:gd name="connsiteY5" fmla="*/ 0 h 1016152"/>
                <a:gd name="connsiteX0" fmla="*/ 575001 w 575001"/>
                <a:gd name="connsiteY0" fmla="*/ 885056 h 995219"/>
                <a:gd name="connsiteX1" fmla="*/ 407294 w 575001"/>
                <a:gd name="connsiteY1" fmla="*/ 989382 h 995219"/>
                <a:gd name="connsiteX2" fmla="*/ 192794 w 575001"/>
                <a:gd name="connsiteY2" fmla="*/ 958741 h 995219"/>
                <a:gd name="connsiteX3" fmla="*/ 20 w 575001"/>
                <a:gd name="connsiteY3" fmla="*/ 765958 h 995219"/>
                <a:gd name="connsiteX4" fmla="*/ 181454 w 575001"/>
                <a:gd name="connsiteY4" fmla="*/ 391730 h 995219"/>
                <a:gd name="connsiteX5" fmla="*/ 432767 w 575001"/>
                <a:gd name="connsiteY5" fmla="*/ 0 h 995219"/>
                <a:gd name="connsiteX0" fmla="*/ 575001 w 575001"/>
                <a:gd name="connsiteY0" fmla="*/ 885056 h 995219"/>
                <a:gd name="connsiteX1" fmla="*/ 407294 w 575001"/>
                <a:gd name="connsiteY1" fmla="*/ 989382 h 995219"/>
                <a:gd name="connsiteX2" fmla="*/ 192794 w 575001"/>
                <a:gd name="connsiteY2" fmla="*/ 958741 h 995219"/>
                <a:gd name="connsiteX3" fmla="*/ 20 w 575001"/>
                <a:gd name="connsiteY3" fmla="*/ 765958 h 995219"/>
                <a:gd name="connsiteX4" fmla="*/ 181454 w 575001"/>
                <a:gd name="connsiteY4" fmla="*/ 391730 h 995219"/>
                <a:gd name="connsiteX5" fmla="*/ 432767 w 575001"/>
                <a:gd name="connsiteY5" fmla="*/ 0 h 995219"/>
                <a:gd name="connsiteX0" fmla="*/ 585604 w 585604"/>
                <a:gd name="connsiteY0" fmla="*/ 885056 h 995219"/>
                <a:gd name="connsiteX1" fmla="*/ 417897 w 585604"/>
                <a:gd name="connsiteY1" fmla="*/ 989382 h 995219"/>
                <a:gd name="connsiteX2" fmla="*/ 203397 w 585604"/>
                <a:gd name="connsiteY2" fmla="*/ 958741 h 995219"/>
                <a:gd name="connsiteX3" fmla="*/ 10623 w 585604"/>
                <a:gd name="connsiteY3" fmla="*/ 765958 h 995219"/>
                <a:gd name="connsiteX4" fmla="*/ 57432 w 585604"/>
                <a:gd name="connsiteY4" fmla="*/ 614155 h 995219"/>
                <a:gd name="connsiteX5" fmla="*/ 443370 w 585604"/>
                <a:gd name="connsiteY5" fmla="*/ 0 h 995219"/>
                <a:gd name="connsiteX0" fmla="*/ 585604 w 585604"/>
                <a:gd name="connsiteY0" fmla="*/ 425053 h 535216"/>
                <a:gd name="connsiteX1" fmla="*/ 417897 w 585604"/>
                <a:gd name="connsiteY1" fmla="*/ 529379 h 535216"/>
                <a:gd name="connsiteX2" fmla="*/ 203397 w 585604"/>
                <a:gd name="connsiteY2" fmla="*/ 498738 h 535216"/>
                <a:gd name="connsiteX3" fmla="*/ 10623 w 585604"/>
                <a:gd name="connsiteY3" fmla="*/ 305955 h 535216"/>
                <a:gd name="connsiteX4" fmla="*/ 57432 w 585604"/>
                <a:gd name="connsiteY4" fmla="*/ 154152 h 535216"/>
                <a:gd name="connsiteX5" fmla="*/ 178593 w 585604"/>
                <a:gd name="connsiteY5" fmla="*/ 0 h 535216"/>
                <a:gd name="connsiteX0" fmla="*/ 585604 w 585604"/>
                <a:gd name="connsiteY0" fmla="*/ 454065 h 564228"/>
                <a:gd name="connsiteX1" fmla="*/ 417897 w 585604"/>
                <a:gd name="connsiteY1" fmla="*/ 558391 h 564228"/>
                <a:gd name="connsiteX2" fmla="*/ 203397 w 585604"/>
                <a:gd name="connsiteY2" fmla="*/ 527750 h 564228"/>
                <a:gd name="connsiteX3" fmla="*/ 10623 w 585604"/>
                <a:gd name="connsiteY3" fmla="*/ 334967 h 564228"/>
                <a:gd name="connsiteX4" fmla="*/ 57432 w 585604"/>
                <a:gd name="connsiteY4" fmla="*/ 183164 h 564228"/>
                <a:gd name="connsiteX5" fmla="*/ 196152 w 585604"/>
                <a:gd name="connsiteY5" fmla="*/ 0 h 564228"/>
                <a:gd name="connsiteX0" fmla="*/ 562219 w 562219"/>
                <a:gd name="connsiteY0" fmla="*/ 454065 h 564013"/>
                <a:gd name="connsiteX1" fmla="*/ 394512 w 562219"/>
                <a:gd name="connsiteY1" fmla="*/ 558391 h 564013"/>
                <a:gd name="connsiteX2" fmla="*/ 180012 w 562219"/>
                <a:gd name="connsiteY2" fmla="*/ 527750 h 564013"/>
                <a:gd name="connsiteX3" fmla="*/ 24066 w 562219"/>
                <a:gd name="connsiteY3" fmla="*/ 341743 h 564013"/>
                <a:gd name="connsiteX4" fmla="*/ 34047 w 562219"/>
                <a:gd name="connsiteY4" fmla="*/ 183164 h 564013"/>
                <a:gd name="connsiteX5" fmla="*/ 172767 w 562219"/>
                <a:gd name="connsiteY5" fmla="*/ 0 h 564013"/>
                <a:gd name="connsiteX0" fmla="*/ 566167 w 566167"/>
                <a:gd name="connsiteY0" fmla="*/ 454065 h 563249"/>
                <a:gd name="connsiteX1" fmla="*/ 398460 w 566167"/>
                <a:gd name="connsiteY1" fmla="*/ 558391 h 563249"/>
                <a:gd name="connsiteX2" fmla="*/ 183960 w 566167"/>
                <a:gd name="connsiteY2" fmla="*/ 527750 h 563249"/>
                <a:gd name="connsiteX3" fmla="*/ 20068 w 566167"/>
                <a:gd name="connsiteY3" fmla="*/ 368557 h 563249"/>
                <a:gd name="connsiteX4" fmla="*/ 37995 w 566167"/>
                <a:gd name="connsiteY4" fmla="*/ 183164 h 563249"/>
                <a:gd name="connsiteX5" fmla="*/ 176715 w 566167"/>
                <a:gd name="connsiteY5" fmla="*/ 0 h 56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6167" h="563249">
                  <a:moveTo>
                    <a:pt x="566167" y="454065"/>
                  </a:moveTo>
                  <a:cubicBezTo>
                    <a:pt x="501170" y="533691"/>
                    <a:pt x="462161" y="546110"/>
                    <a:pt x="398460" y="558391"/>
                  </a:cubicBezTo>
                  <a:cubicBezTo>
                    <a:pt x="334759" y="570672"/>
                    <a:pt x="247025" y="559389"/>
                    <a:pt x="183960" y="527750"/>
                  </a:cubicBezTo>
                  <a:cubicBezTo>
                    <a:pt x="120895" y="496111"/>
                    <a:pt x="44396" y="425988"/>
                    <a:pt x="20068" y="368557"/>
                  </a:cubicBezTo>
                  <a:cubicBezTo>
                    <a:pt x="-4260" y="311126"/>
                    <a:pt x="-14923" y="298456"/>
                    <a:pt x="37995" y="183164"/>
                  </a:cubicBezTo>
                  <a:cubicBezTo>
                    <a:pt x="90913" y="67872"/>
                    <a:pt x="176715" y="0"/>
                    <a:pt x="176715" y="0"/>
                  </a:cubicBezTo>
                </a:path>
              </a:pathLst>
            </a:custGeom>
            <a:ln w="1016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 39"/>
            <p:cNvSpPr/>
            <p:nvPr/>
          </p:nvSpPr>
          <p:spPr>
            <a:xfrm rot="20428591">
              <a:off x="969464" y="5591697"/>
              <a:ext cx="595682" cy="812395"/>
            </a:xfrm>
            <a:custGeom>
              <a:avLst/>
              <a:gdLst>
                <a:gd name="connsiteX0" fmla="*/ 691738 w 691738"/>
                <a:gd name="connsiteY0" fmla="*/ 453609 h 895905"/>
                <a:gd name="connsiteX1" fmla="*/ 555662 w 691738"/>
                <a:gd name="connsiteY1" fmla="*/ 827836 h 895905"/>
                <a:gd name="connsiteX2" fmla="*/ 192794 w 691738"/>
                <a:gd name="connsiteY2" fmla="*/ 884537 h 895905"/>
                <a:gd name="connsiteX3" fmla="*/ 20 w 691738"/>
                <a:gd name="connsiteY3" fmla="*/ 691754 h 895905"/>
                <a:gd name="connsiteX4" fmla="*/ 181454 w 691738"/>
                <a:gd name="connsiteY4" fmla="*/ 317526 h 895905"/>
                <a:gd name="connsiteX5" fmla="*/ 317530 w 691738"/>
                <a:gd name="connsiteY5" fmla="*/ 0 h 895905"/>
                <a:gd name="connsiteX0" fmla="*/ 691738 w 691738"/>
                <a:gd name="connsiteY0" fmla="*/ 443008 h 885304"/>
                <a:gd name="connsiteX1" fmla="*/ 555662 w 691738"/>
                <a:gd name="connsiteY1" fmla="*/ 817235 h 885304"/>
                <a:gd name="connsiteX2" fmla="*/ 192794 w 691738"/>
                <a:gd name="connsiteY2" fmla="*/ 873936 h 885304"/>
                <a:gd name="connsiteX3" fmla="*/ 20 w 691738"/>
                <a:gd name="connsiteY3" fmla="*/ 681153 h 885304"/>
                <a:gd name="connsiteX4" fmla="*/ 181454 w 691738"/>
                <a:gd name="connsiteY4" fmla="*/ 306925 h 885304"/>
                <a:gd name="connsiteX5" fmla="*/ 409720 w 691738"/>
                <a:gd name="connsiteY5" fmla="*/ 0 h 885304"/>
                <a:gd name="connsiteX0" fmla="*/ 691738 w 691738"/>
                <a:gd name="connsiteY0" fmla="*/ 517214 h 883049"/>
                <a:gd name="connsiteX1" fmla="*/ 555662 w 691738"/>
                <a:gd name="connsiteY1" fmla="*/ 817235 h 883049"/>
                <a:gd name="connsiteX2" fmla="*/ 192794 w 691738"/>
                <a:gd name="connsiteY2" fmla="*/ 873936 h 883049"/>
                <a:gd name="connsiteX3" fmla="*/ 20 w 691738"/>
                <a:gd name="connsiteY3" fmla="*/ 681153 h 883049"/>
                <a:gd name="connsiteX4" fmla="*/ 181454 w 691738"/>
                <a:gd name="connsiteY4" fmla="*/ 306925 h 883049"/>
                <a:gd name="connsiteX5" fmla="*/ 409720 w 691738"/>
                <a:gd name="connsiteY5" fmla="*/ 0 h 883049"/>
                <a:gd name="connsiteX0" fmla="*/ 691738 w 691738"/>
                <a:gd name="connsiteY0" fmla="*/ 602019 h 967854"/>
                <a:gd name="connsiteX1" fmla="*/ 555662 w 691738"/>
                <a:gd name="connsiteY1" fmla="*/ 902040 h 967854"/>
                <a:gd name="connsiteX2" fmla="*/ 192794 w 691738"/>
                <a:gd name="connsiteY2" fmla="*/ 958741 h 967854"/>
                <a:gd name="connsiteX3" fmla="*/ 20 w 691738"/>
                <a:gd name="connsiteY3" fmla="*/ 765958 h 967854"/>
                <a:gd name="connsiteX4" fmla="*/ 181454 w 691738"/>
                <a:gd name="connsiteY4" fmla="*/ 391730 h 967854"/>
                <a:gd name="connsiteX5" fmla="*/ 432767 w 691738"/>
                <a:gd name="connsiteY5" fmla="*/ 0 h 967854"/>
                <a:gd name="connsiteX0" fmla="*/ 555662 w 555662"/>
                <a:gd name="connsiteY0" fmla="*/ 902040 h 967854"/>
                <a:gd name="connsiteX1" fmla="*/ 192794 w 555662"/>
                <a:gd name="connsiteY1" fmla="*/ 958741 h 967854"/>
                <a:gd name="connsiteX2" fmla="*/ 20 w 555662"/>
                <a:gd name="connsiteY2" fmla="*/ 765958 h 967854"/>
                <a:gd name="connsiteX3" fmla="*/ 181454 w 555662"/>
                <a:gd name="connsiteY3" fmla="*/ 391730 h 967854"/>
                <a:gd name="connsiteX4" fmla="*/ 432767 w 555662"/>
                <a:gd name="connsiteY4" fmla="*/ 0 h 967854"/>
                <a:gd name="connsiteX0" fmla="*/ 590216 w 590216"/>
                <a:gd name="connsiteY0" fmla="*/ 849177 h 960657"/>
                <a:gd name="connsiteX1" fmla="*/ 192794 w 590216"/>
                <a:gd name="connsiteY1" fmla="*/ 958741 h 960657"/>
                <a:gd name="connsiteX2" fmla="*/ 20 w 590216"/>
                <a:gd name="connsiteY2" fmla="*/ 765958 h 960657"/>
                <a:gd name="connsiteX3" fmla="*/ 181454 w 590216"/>
                <a:gd name="connsiteY3" fmla="*/ 391730 h 960657"/>
                <a:gd name="connsiteX4" fmla="*/ 432767 w 590216"/>
                <a:gd name="connsiteY4" fmla="*/ 0 h 96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216" h="960657">
                  <a:moveTo>
                    <a:pt x="590216" y="849177"/>
                  </a:moveTo>
                  <a:cubicBezTo>
                    <a:pt x="507059" y="908631"/>
                    <a:pt x="291160" y="972611"/>
                    <a:pt x="192794" y="958741"/>
                  </a:cubicBezTo>
                  <a:cubicBezTo>
                    <a:pt x="94428" y="944871"/>
                    <a:pt x="1910" y="860460"/>
                    <a:pt x="20" y="765958"/>
                  </a:cubicBezTo>
                  <a:cubicBezTo>
                    <a:pt x="-1870" y="671456"/>
                    <a:pt x="128536" y="507022"/>
                    <a:pt x="181454" y="391730"/>
                  </a:cubicBezTo>
                  <a:cubicBezTo>
                    <a:pt x="234372" y="276438"/>
                    <a:pt x="432767" y="0"/>
                    <a:pt x="432767" y="0"/>
                  </a:cubicBezTo>
                </a:path>
              </a:pathLst>
            </a:custGeom>
            <a:ln w="1016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2552398" y="2231477"/>
              <a:ext cx="498875" cy="370682"/>
            </a:xfrm>
            <a:custGeom>
              <a:avLst/>
              <a:gdLst>
                <a:gd name="connsiteX0" fmla="*/ 0 w 612340"/>
                <a:gd name="connsiteY0" fmla="*/ 479227 h 479227"/>
                <a:gd name="connsiteX1" fmla="*/ 124736 w 612340"/>
                <a:gd name="connsiteY1" fmla="*/ 139020 h 479227"/>
                <a:gd name="connsiteX2" fmla="*/ 294830 w 612340"/>
                <a:gd name="connsiteY2" fmla="*/ 14277 h 479227"/>
                <a:gd name="connsiteX3" fmla="*/ 544302 w 612340"/>
                <a:gd name="connsiteY3" fmla="*/ 25618 h 479227"/>
                <a:gd name="connsiteX4" fmla="*/ 612340 w 612340"/>
                <a:gd name="connsiteY4" fmla="*/ 218402 h 479227"/>
                <a:gd name="connsiteX5" fmla="*/ 544302 w 612340"/>
                <a:gd name="connsiteY5" fmla="*/ 456546 h 479227"/>
                <a:gd name="connsiteX0" fmla="*/ 0 w 557806"/>
                <a:gd name="connsiteY0" fmla="*/ 371070 h 456546"/>
                <a:gd name="connsiteX1" fmla="*/ 70202 w 557806"/>
                <a:gd name="connsiteY1" fmla="*/ 139020 h 456546"/>
                <a:gd name="connsiteX2" fmla="*/ 240296 w 557806"/>
                <a:gd name="connsiteY2" fmla="*/ 14277 h 456546"/>
                <a:gd name="connsiteX3" fmla="*/ 489768 w 557806"/>
                <a:gd name="connsiteY3" fmla="*/ 25618 h 456546"/>
                <a:gd name="connsiteX4" fmla="*/ 557806 w 557806"/>
                <a:gd name="connsiteY4" fmla="*/ 218402 h 456546"/>
                <a:gd name="connsiteX5" fmla="*/ 489768 w 557806"/>
                <a:gd name="connsiteY5" fmla="*/ 456546 h 456546"/>
                <a:gd name="connsiteX0" fmla="*/ 0 w 575984"/>
                <a:gd name="connsiteY0" fmla="*/ 457594 h 457594"/>
                <a:gd name="connsiteX1" fmla="*/ 88380 w 575984"/>
                <a:gd name="connsiteY1" fmla="*/ 139020 h 457594"/>
                <a:gd name="connsiteX2" fmla="*/ 258474 w 575984"/>
                <a:gd name="connsiteY2" fmla="*/ 14277 h 457594"/>
                <a:gd name="connsiteX3" fmla="*/ 507946 w 575984"/>
                <a:gd name="connsiteY3" fmla="*/ 25618 h 457594"/>
                <a:gd name="connsiteX4" fmla="*/ 575984 w 575984"/>
                <a:gd name="connsiteY4" fmla="*/ 218402 h 457594"/>
                <a:gd name="connsiteX5" fmla="*/ 507946 w 575984"/>
                <a:gd name="connsiteY5" fmla="*/ 456546 h 457594"/>
                <a:gd name="connsiteX0" fmla="*/ 0 w 487604"/>
                <a:gd name="connsiteY0" fmla="*/ 139020 h 456546"/>
                <a:gd name="connsiteX1" fmla="*/ 170094 w 487604"/>
                <a:gd name="connsiteY1" fmla="*/ 14277 h 456546"/>
                <a:gd name="connsiteX2" fmla="*/ 419566 w 487604"/>
                <a:gd name="connsiteY2" fmla="*/ 25618 h 456546"/>
                <a:gd name="connsiteX3" fmla="*/ 487604 w 487604"/>
                <a:gd name="connsiteY3" fmla="*/ 218402 h 456546"/>
                <a:gd name="connsiteX4" fmla="*/ 419566 w 487604"/>
                <a:gd name="connsiteY4" fmla="*/ 456546 h 456546"/>
                <a:gd name="connsiteX0" fmla="*/ 0 w 505781"/>
                <a:gd name="connsiteY0" fmla="*/ 219935 h 461751"/>
                <a:gd name="connsiteX1" fmla="*/ 188271 w 505781"/>
                <a:gd name="connsiteY1" fmla="*/ 19482 h 461751"/>
                <a:gd name="connsiteX2" fmla="*/ 437743 w 505781"/>
                <a:gd name="connsiteY2" fmla="*/ 30823 h 461751"/>
                <a:gd name="connsiteX3" fmla="*/ 505781 w 505781"/>
                <a:gd name="connsiteY3" fmla="*/ 223607 h 461751"/>
                <a:gd name="connsiteX4" fmla="*/ 437743 w 505781"/>
                <a:gd name="connsiteY4" fmla="*/ 461751 h 461751"/>
                <a:gd name="connsiteX0" fmla="*/ 0 w 505781"/>
                <a:gd name="connsiteY0" fmla="*/ 219935 h 223607"/>
                <a:gd name="connsiteX1" fmla="*/ 188271 w 505781"/>
                <a:gd name="connsiteY1" fmla="*/ 19482 h 223607"/>
                <a:gd name="connsiteX2" fmla="*/ 437743 w 505781"/>
                <a:gd name="connsiteY2" fmla="*/ 30823 h 223607"/>
                <a:gd name="connsiteX3" fmla="*/ 505781 w 505781"/>
                <a:gd name="connsiteY3" fmla="*/ 223607 h 223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781" h="223607">
                  <a:moveTo>
                    <a:pt x="0" y="219935"/>
                  </a:moveTo>
                  <a:cubicBezTo>
                    <a:pt x="43079" y="146049"/>
                    <a:pt x="115314" y="51001"/>
                    <a:pt x="188271" y="19482"/>
                  </a:cubicBezTo>
                  <a:cubicBezTo>
                    <a:pt x="261228" y="-12037"/>
                    <a:pt x="384825" y="-3198"/>
                    <a:pt x="437743" y="30823"/>
                  </a:cubicBezTo>
                  <a:cubicBezTo>
                    <a:pt x="490661" y="64844"/>
                    <a:pt x="505781" y="151786"/>
                    <a:pt x="505781" y="223607"/>
                  </a:cubicBezTo>
                </a:path>
              </a:pathLst>
            </a:custGeom>
            <a:ln w="1016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>
              <a:spLocks noChangeAspect="1"/>
            </p:cNvSpPr>
            <p:nvPr/>
          </p:nvSpPr>
          <p:spPr>
            <a:xfrm rot="775036">
              <a:off x="1723185" y="2492913"/>
              <a:ext cx="648340" cy="375770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24038" y="2535857"/>
              <a:ext cx="446981" cy="44698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rgbClr val="C30000"/>
                </a:solidFill>
                <a:latin typeface="Lucida Console"/>
                <a:cs typeface="Lucida Console"/>
              </a:endParaRPr>
            </a:p>
          </p:txBody>
        </p:sp>
        <p:sp>
          <p:nvSpPr>
            <p:cNvPr id="24" name="Down Arrow 23"/>
            <p:cNvSpPr>
              <a:spLocks noChangeAspect="1"/>
            </p:cNvSpPr>
            <p:nvPr/>
          </p:nvSpPr>
          <p:spPr>
            <a:xfrm rot="10800000">
              <a:off x="2647742" y="2520573"/>
              <a:ext cx="834878" cy="834878"/>
            </a:xfrm>
            <a:prstGeom prst="downArrow">
              <a:avLst>
                <a:gd name="adj1" fmla="val 53791"/>
                <a:gd name="adj2" fmla="val 45714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Arial"/>
                <a:cs typeface="Arial"/>
              </a:endParaRPr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839627" y="3355353"/>
              <a:ext cx="446981" cy="446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2839627" y="3802334"/>
              <a:ext cx="446981" cy="4469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Arial"/>
                <a:cs typeface="Arial"/>
              </a:endParaRPr>
            </a:p>
          </p:txBody>
        </p:sp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2839627" y="4249217"/>
              <a:ext cx="446981" cy="446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2839627" y="4696198"/>
              <a:ext cx="446981" cy="4469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Arial"/>
                <a:cs typeface="Arial"/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2839627" y="5137295"/>
              <a:ext cx="446981" cy="446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1951278" y="2469024"/>
              <a:ext cx="446981" cy="446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7" name="Rectangle 36"/>
            <p:cNvSpPr>
              <a:spLocks noChangeAspect="1"/>
            </p:cNvSpPr>
            <p:nvPr/>
          </p:nvSpPr>
          <p:spPr>
            <a:xfrm>
              <a:off x="1951278" y="2910694"/>
              <a:ext cx="446981" cy="4469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Arial"/>
                <a:cs typeface="Arial"/>
              </a:endParaRPr>
            </a:p>
          </p:txBody>
        </p: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1951278" y="3357674"/>
              <a:ext cx="446981" cy="446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rgbClr val="C30000"/>
                </a:solidFill>
                <a:latin typeface="Lucida Console"/>
                <a:cs typeface="Lucida Console"/>
              </a:endParaRPr>
            </a:p>
          </p:txBody>
        </p:sp>
        <p:sp>
          <p:nvSpPr>
            <p:cNvPr id="13" name="Rectangle 12"/>
            <p:cNvSpPr>
              <a:spLocks noChangeAspect="1"/>
            </p:cNvSpPr>
            <p:nvPr/>
          </p:nvSpPr>
          <p:spPr>
            <a:xfrm>
              <a:off x="1951278" y="3804655"/>
              <a:ext cx="446981" cy="4469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Arial"/>
                <a:cs typeface="Arial"/>
              </a:endParaRPr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1951278" y="4251538"/>
              <a:ext cx="446981" cy="446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rgbClr val="C30000"/>
                </a:solidFill>
                <a:latin typeface="Lucida Console"/>
                <a:cs typeface="Lucida Console"/>
              </a:endParaRPr>
            </a:p>
          </p:txBody>
        </p:sp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1951278" y="4698519"/>
              <a:ext cx="446981" cy="4469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Arial"/>
                <a:cs typeface="Arial"/>
              </a:endParaRPr>
            </a:p>
          </p:txBody>
        </p:sp>
        <p:sp>
          <p:nvSpPr>
            <p:cNvPr id="48" name="Down Arrow 47"/>
            <p:cNvSpPr>
              <a:spLocks noChangeAspect="1"/>
            </p:cNvSpPr>
            <p:nvPr/>
          </p:nvSpPr>
          <p:spPr>
            <a:xfrm>
              <a:off x="1757329" y="5153272"/>
              <a:ext cx="834878" cy="834878"/>
            </a:xfrm>
            <a:prstGeom prst="downArrow">
              <a:avLst>
                <a:gd name="adj1" fmla="val 53791"/>
                <a:gd name="adj2" fmla="val 45714"/>
              </a:avLst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6" name="Down Arrow 35"/>
            <p:cNvSpPr>
              <a:spLocks noChangeAspect="1"/>
            </p:cNvSpPr>
            <p:nvPr/>
          </p:nvSpPr>
          <p:spPr>
            <a:xfrm rot="10800000">
              <a:off x="871019" y="2081126"/>
              <a:ext cx="834878" cy="834878"/>
            </a:xfrm>
            <a:prstGeom prst="downArrow">
              <a:avLst>
                <a:gd name="adj1" fmla="val 53791"/>
                <a:gd name="adj2" fmla="val 45714"/>
              </a:avLst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>
              <a:spLocks noChangeAspect="1"/>
            </p:cNvSpPr>
            <p:nvPr/>
          </p:nvSpPr>
          <p:spPr>
            <a:xfrm>
              <a:off x="1064967" y="2910460"/>
              <a:ext cx="446981" cy="4469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Arial"/>
                <a:cs typeface="Arial"/>
              </a:endParaRPr>
            </a:p>
          </p:txBody>
        </p:sp>
        <p:sp>
          <p:nvSpPr>
            <p:cNvPr id="45" name="Rectangle 44"/>
            <p:cNvSpPr>
              <a:spLocks noChangeAspect="1"/>
            </p:cNvSpPr>
            <p:nvPr/>
          </p:nvSpPr>
          <p:spPr>
            <a:xfrm>
              <a:off x="1064967" y="3351557"/>
              <a:ext cx="446981" cy="446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1064967" y="3802431"/>
              <a:ext cx="446981" cy="4469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Arial"/>
                <a:cs typeface="Arial"/>
              </a:endParaRPr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1064967" y="4249315"/>
              <a:ext cx="446981" cy="446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rgbClr val="C30000"/>
                </a:solidFill>
                <a:latin typeface="Lucida Console"/>
                <a:cs typeface="Lucida Console"/>
              </a:endParaRPr>
            </a:p>
          </p:txBody>
        </p:sp>
        <p:sp>
          <p:nvSpPr>
            <p:cNvPr id="8" name="Rectangle 7"/>
            <p:cNvSpPr>
              <a:spLocks noChangeAspect="1"/>
            </p:cNvSpPr>
            <p:nvPr/>
          </p:nvSpPr>
          <p:spPr>
            <a:xfrm>
              <a:off x="1064967" y="4696295"/>
              <a:ext cx="446981" cy="4469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Arial"/>
                <a:cs typeface="Arial"/>
              </a:endParaRPr>
            </a:p>
          </p:txBody>
        </p:sp>
        <p:sp>
          <p:nvSpPr>
            <p:cNvPr id="10" name="Rectangle 9"/>
            <p:cNvSpPr>
              <a:spLocks noChangeAspect="1"/>
            </p:cNvSpPr>
            <p:nvPr/>
          </p:nvSpPr>
          <p:spPr>
            <a:xfrm>
              <a:off x="1064967" y="5137392"/>
              <a:ext cx="446981" cy="446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0" y="-44829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" pitchFamily="34" charset="0"/>
                <a:cs typeface="Arial" pitchFamily="34" charset="0"/>
              </a:rPr>
              <a:t>De novo protein design is the creation of new</a:t>
            </a:r>
            <a:br>
              <a:rPr lang="en-US" sz="4000" dirty="0">
                <a:latin typeface="Arial" pitchFamily="34" charset="0"/>
                <a:cs typeface="Arial" pitchFamily="34" charset="0"/>
              </a:rPr>
            </a:br>
            <a:r>
              <a:rPr lang="en-US" sz="4000" dirty="0">
                <a:latin typeface="Arial" pitchFamily="34" charset="0"/>
                <a:cs typeface="Arial" pitchFamily="34" charset="0"/>
              </a:rPr>
              <a:t>protein folds without natural starting points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1168400" y="1284242"/>
            <a:ext cx="98552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ehee_splittest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29296" y="1500093"/>
            <a:ext cx="5262704" cy="5532947"/>
          </a:xfrm>
          <a:prstGeom prst="rect">
            <a:avLst/>
          </a:prstGeom>
        </p:spPr>
      </p:pic>
      <p:cxnSp>
        <p:nvCxnSpPr>
          <p:cNvPr id="61" name="Straight Arrow Connector 60"/>
          <p:cNvCxnSpPr/>
          <p:nvPr/>
        </p:nvCxnSpPr>
        <p:spPr>
          <a:xfrm>
            <a:off x="5319966" y="4036146"/>
            <a:ext cx="1094281" cy="0"/>
          </a:xfrm>
          <a:prstGeom prst="straightConnector1">
            <a:avLst/>
          </a:prstGeom>
          <a:ln w="130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74915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706"/>
    </mc:Choice>
    <mc:Fallback xmlns="">
      <p:transition spd="slow" advTm="151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6000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60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3948" objId="22"/>
        <p14:playEvt time="54998" objId="22"/>
        <p14:stopEvt time="62303" objId="22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3E270D-2AD8-674B-8E5C-FF4D97A1A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9100" y="-914401"/>
            <a:ext cx="12611100" cy="8407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8EAED4-230F-8744-B0BB-9226B35CF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592" y="109817"/>
            <a:ext cx="5883521" cy="1799665"/>
          </a:xfrm>
          <a:prstGeom prst="rect">
            <a:avLst/>
          </a:prstGeom>
          <a:effectLst>
            <a:glow rad="203200">
              <a:schemeClr val="bg1">
                <a:alpha val="9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6824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20677"/>
            <a:ext cx="12192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>
                <a:solidFill>
                  <a:srgbClr val="222222"/>
                </a:solidFill>
                <a:effectLst/>
                <a:latin typeface="arial" charset="0"/>
              </a:rPr>
              <a:t>New tools enable high-throughput design</a:t>
            </a:r>
            <a:endParaRPr lang="en-US" sz="4000" b="1" i="0" dirty="0">
              <a:solidFill>
                <a:srgbClr val="222222"/>
              </a:solidFill>
              <a:effectLst/>
              <a:latin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584960" y="808614"/>
            <a:ext cx="9022080" cy="0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929898" y="1100888"/>
            <a:ext cx="4496548" cy="6043831"/>
            <a:chOff x="4123990" y="1750643"/>
            <a:chExt cx="3962648" cy="5326213"/>
          </a:xfrm>
        </p:grpSpPr>
        <p:grpSp>
          <p:nvGrpSpPr>
            <p:cNvPr id="33" name="Group 32"/>
            <p:cNvGrpSpPr/>
            <p:nvPr/>
          </p:nvGrpSpPr>
          <p:grpSpPr>
            <a:xfrm>
              <a:off x="4236071" y="1750643"/>
              <a:ext cx="3699111" cy="5303064"/>
              <a:chOff x="4236071" y="1750643"/>
              <a:chExt cx="3699111" cy="5303064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1750643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4" name="Picture 53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1750643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1750643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0" name="Picture 69"/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1750643"/>
                <a:ext cx="919558" cy="565233"/>
              </a:xfrm>
              <a:prstGeom prst="rect">
                <a:avLst/>
              </a:prstGeom>
            </p:spPr>
          </p:pic>
        </p:grpSp>
        <p:sp>
          <p:nvSpPr>
            <p:cNvPr id="34" name="Rectangle 33"/>
            <p:cNvSpPr/>
            <p:nvPr/>
          </p:nvSpPr>
          <p:spPr>
            <a:xfrm rot="10800000">
              <a:off x="4123990" y="3402514"/>
              <a:ext cx="3962648" cy="3674342"/>
            </a:xfrm>
            <a:prstGeom prst="rect">
              <a:avLst/>
            </a:prstGeom>
            <a:gradFill>
              <a:gsLst>
                <a:gs pos="3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4" name="Rectangle 113"/>
          <p:cNvSpPr/>
          <p:nvPr/>
        </p:nvSpPr>
        <p:spPr>
          <a:xfrm>
            <a:off x="5761019" y="1022318"/>
            <a:ext cx="60612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0" indent="-508000"/>
            <a:r>
              <a:rPr lang="en-US" sz="3600" dirty="0">
                <a:solidFill>
                  <a:srgbClr val="222222"/>
                </a:solidFill>
                <a:latin typeface="arial" charset="0"/>
              </a:rPr>
              <a:t>1. Large-scale DNA synthesis</a:t>
            </a:r>
            <a:br>
              <a:rPr lang="en-US" sz="3600" dirty="0">
                <a:solidFill>
                  <a:srgbClr val="222222"/>
                </a:solidFill>
                <a:latin typeface="arial" charset="0"/>
              </a:rPr>
            </a:br>
            <a:endParaRPr lang="en-US" sz="3600" dirty="0">
              <a:solidFill>
                <a:srgbClr val="222222"/>
              </a:solidFill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13544" y="2283238"/>
            <a:ext cx="6096000" cy="19082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5875" indent="-15875"/>
            <a:r>
              <a:rPr lang="en-US" sz="3600" dirty="0">
                <a:solidFill>
                  <a:srgbClr val="222222"/>
                </a:solidFill>
                <a:latin typeface="arial" charset="0"/>
              </a:rPr>
              <a:t>Old: ~$100 per gene</a:t>
            </a:r>
          </a:p>
          <a:p>
            <a:pPr marL="15875" indent="-15875"/>
            <a:endParaRPr lang="en-US" sz="1000" dirty="0">
              <a:solidFill>
                <a:srgbClr val="222222"/>
              </a:solidFill>
              <a:latin typeface="arial" charset="0"/>
            </a:endParaRPr>
          </a:p>
          <a:p>
            <a:pPr marL="15875" indent="-15875"/>
            <a:r>
              <a:rPr lang="en-US" sz="3600" dirty="0">
                <a:solidFill>
                  <a:srgbClr val="222222"/>
                </a:solidFill>
                <a:latin typeface="arial" charset="0"/>
              </a:rPr>
              <a:t>New: ~$5000 for 15,000</a:t>
            </a:r>
            <a:br>
              <a:rPr lang="en-US" sz="3600" dirty="0">
                <a:solidFill>
                  <a:srgbClr val="222222"/>
                </a:solidFill>
                <a:latin typeface="arial" charset="0"/>
              </a:rPr>
            </a:br>
            <a:r>
              <a:rPr lang="en-US" sz="3600" dirty="0">
                <a:solidFill>
                  <a:srgbClr val="222222"/>
                </a:solidFill>
                <a:latin typeface="arial" charset="0"/>
              </a:rPr>
              <a:t>         (short) sequences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799119" y="426617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508000" indent="-508000"/>
            <a:r>
              <a:rPr lang="en-US" sz="3600" dirty="0">
                <a:solidFill>
                  <a:srgbClr val="222222"/>
                </a:solidFill>
                <a:latin typeface="arial" charset="0"/>
              </a:rPr>
              <a:t>2. Massively parallel</a:t>
            </a:r>
          </a:p>
          <a:p>
            <a:pPr marL="508000" indent="-508000"/>
            <a:r>
              <a:rPr lang="en-US" sz="3600" dirty="0">
                <a:solidFill>
                  <a:srgbClr val="222222"/>
                </a:solidFill>
                <a:latin typeface="arial" charset="0"/>
              </a:rPr>
              <a:t>    experiments</a:t>
            </a:r>
            <a:br>
              <a:rPr lang="en-US" sz="3600" dirty="0">
                <a:solidFill>
                  <a:srgbClr val="222222"/>
                </a:solidFill>
                <a:latin typeface="arial" charset="0"/>
              </a:rPr>
            </a:br>
            <a:r>
              <a:rPr lang="en-US" sz="3600" dirty="0">
                <a:solidFill>
                  <a:srgbClr val="222222"/>
                </a:solidFill>
                <a:latin typeface="arial" charset="0"/>
              </a:rPr>
              <a:t>(Sequencing, Proteomics)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8433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-104739" y="2708863"/>
            <a:ext cx="2443814" cy="2742526"/>
            <a:chOff x="2841946" y="2814273"/>
            <a:chExt cx="2443814" cy="2742526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3">
              <a:alphaModFix amt="15000"/>
            </a:blip>
            <a:srcRect l="-1" r="49425"/>
            <a:stretch/>
          </p:blipFill>
          <p:spPr>
            <a:xfrm>
              <a:off x="2841946" y="2814273"/>
              <a:ext cx="2173668" cy="1516911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3">
              <a:alphaModFix amt="15000"/>
            </a:blip>
            <a:srcRect l="49435"/>
            <a:stretch/>
          </p:blipFill>
          <p:spPr>
            <a:xfrm>
              <a:off x="3112529" y="4039888"/>
              <a:ext cx="2173231" cy="1516911"/>
            </a:xfrm>
            <a:prstGeom prst="rect">
              <a:avLst/>
            </a:prstGeom>
          </p:spPr>
        </p:pic>
      </p:grpSp>
      <p:grpSp>
        <p:nvGrpSpPr>
          <p:cNvPr id="55" name="Group 54"/>
          <p:cNvGrpSpPr/>
          <p:nvPr/>
        </p:nvGrpSpPr>
        <p:grpSpPr>
          <a:xfrm>
            <a:off x="6020096" y="1616137"/>
            <a:ext cx="3382077" cy="2783665"/>
            <a:chOff x="9012004" y="1644937"/>
            <a:chExt cx="3382077" cy="2783665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669836">
              <a:off x="9210290" y="1446651"/>
              <a:ext cx="1197062" cy="1593634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5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03731">
              <a:off x="9546773" y="2653853"/>
              <a:ext cx="1522548" cy="2026950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6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866286">
              <a:off x="10659843" y="1709006"/>
              <a:ext cx="1487794" cy="1980683"/>
            </a:xfrm>
            <a:prstGeom prst="rect">
              <a:avLst/>
            </a:prstGeom>
          </p:spPr>
        </p:pic>
      </p:grpSp>
      <p:pic>
        <p:nvPicPr>
          <p:cNvPr id="54" name="Picture 5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15000"/>
          </a:blip>
          <a:stretch>
            <a:fillRect/>
          </a:stretch>
        </p:blipFill>
        <p:spPr>
          <a:xfrm>
            <a:off x="2167891" y="3486642"/>
            <a:ext cx="4420680" cy="196474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15000"/>
          </a:blip>
          <a:stretch>
            <a:fillRect/>
          </a:stretch>
        </p:blipFill>
        <p:spPr>
          <a:xfrm>
            <a:off x="3683396" y="1517184"/>
            <a:ext cx="2062592" cy="213551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9">
            <a:alphaModFix amt="15000"/>
          </a:blip>
          <a:stretch>
            <a:fillRect/>
          </a:stretch>
        </p:blipFill>
        <p:spPr>
          <a:xfrm rot="420000">
            <a:off x="-491307" y="1329990"/>
            <a:ext cx="3934743" cy="14140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10" y="-57657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New high-throughput methods </a:t>
            </a:r>
            <a:br>
              <a:rPr lang="en-US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 are transforming protein design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993980" y="1298805"/>
            <a:ext cx="98552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eft Arrow 5"/>
          <p:cNvSpPr/>
          <p:nvPr/>
        </p:nvSpPr>
        <p:spPr>
          <a:xfrm rot="10800000">
            <a:off x="-382385" y="5265502"/>
            <a:ext cx="11964785" cy="1267691"/>
          </a:xfrm>
          <a:prstGeom prst="leftArrow">
            <a:avLst/>
          </a:prstGeom>
          <a:gradFill>
            <a:gsLst>
              <a:gs pos="0">
                <a:srgbClr val="FF6462"/>
              </a:gs>
              <a:gs pos="100000">
                <a:srgbClr val="A80205"/>
              </a:gs>
            </a:gsLst>
            <a:lin ang="10800000" scaled="0"/>
          </a:gradFill>
          <a:ln w="38100" cap="flat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09600" y="5594023"/>
            <a:ext cx="1047993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effectLst>
                  <a:glow rad="88900">
                    <a:schemeClr val="bg1">
                      <a:alpha val="7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       2015                         2016                        2017</a:t>
            </a:r>
          </a:p>
        </p:txBody>
      </p:sp>
      <p:sp>
        <p:nvSpPr>
          <p:cNvPr id="5" name="Rectangle 4"/>
          <p:cNvSpPr/>
          <p:nvPr/>
        </p:nvSpPr>
        <p:spPr>
          <a:xfrm>
            <a:off x="-1220930" y="4356527"/>
            <a:ext cx="236917" cy="172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78143" y="1426868"/>
            <a:ext cx="210987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16/72</a:t>
            </a:r>
          </a:p>
          <a:p>
            <a:pPr algn="ctr"/>
            <a:r>
              <a:rPr lang="en-US" sz="22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Lin et al. 2015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-79746" y="3375666"/>
            <a:ext cx="2242922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2/12</a:t>
            </a:r>
          </a:p>
          <a:p>
            <a:pPr algn="ctr"/>
            <a:r>
              <a:rPr lang="en-US" sz="22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King et al. 2015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15179" y="4003271"/>
            <a:ext cx="2776722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43/83</a:t>
            </a:r>
            <a:endParaRPr lang="en-US" sz="2200" b="1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22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Brunette et al. 2015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40099" y="2049914"/>
            <a:ext cx="249459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6/22</a:t>
            </a:r>
          </a:p>
          <a:p>
            <a:pPr algn="ctr"/>
            <a:r>
              <a:rPr lang="en-US" sz="22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Huang et al. 2016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63624" y="2238792"/>
            <a:ext cx="258917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6/21</a:t>
            </a:r>
            <a:endParaRPr lang="en-US" sz="2200" b="1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22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Jacobs et al. 2016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31893" y="6514436"/>
            <a:ext cx="3770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charset="0"/>
                <a:ea typeface="Arial" charset="0"/>
                <a:cs typeface="Arial" charset="0"/>
              </a:rPr>
              <a:t>Images from Huang et al. 2016.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-1370556" y="4302384"/>
            <a:ext cx="198317" cy="3212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9233742" y="1746551"/>
            <a:ext cx="2329203" cy="3094893"/>
            <a:chOff x="9253197" y="1746551"/>
            <a:chExt cx="2329203" cy="3094893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0492" y="1746551"/>
              <a:ext cx="1041908" cy="142240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1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632913">
              <a:off x="9253197" y="3477733"/>
              <a:ext cx="1118362" cy="1284605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0497" y="3371038"/>
              <a:ext cx="961898" cy="147040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667" y="1746551"/>
              <a:ext cx="1155700" cy="1561084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9233742" y="1746551"/>
            <a:ext cx="2329203" cy="3094893"/>
            <a:chOff x="12440627" y="-3094893"/>
            <a:chExt cx="2329203" cy="3094893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27922" y="-3094893"/>
              <a:ext cx="1041908" cy="1422400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632913">
              <a:off x="12440627" y="-1363711"/>
              <a:ext cx="1118362" cy="1284605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67927" y="-1470406"/>
              <a:ext cx="961898" cy="1470406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5097" y="-3094893"/>
              <a:ext cx="1155700" cy="1561084"/>
            </a:xfrm>
            <a:prstGeom prst="rect">
              <a:avLst/>
            </a:prstGeom>
          </p:spPr>
        </p:pic>
      </p:grpSp>
      <p:sp>
        <p:nvSpPr>
          <p:cNvPr id="40" name="TextBox 39"/>
          <p:cNvSpPr txBox="1"/>
          <p:nvPr/>
        </p:nvSpPr>
        <p:spPr>
          <a:xfrm>
            <a:off x="9109013" y="2186050"/>
            <a:ext cx="2635658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2,788 /</a:t>
            </a:r>
          </a:p>
          <a:p>
            <a:pPr algn="ctr"/>
            <a:r>
              <a:rPr lang="en-US" sz="60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14,678</a:t>
            </a:r>
            <a:endParaRPr lang="en-US" sz="2200" b="1" dirty="0">
              <a:effectLst>
                <a:glow rad="101600">
                  <a:schemeClr val="bg1">
                    <a:alpha val="90000"/>
                  </a:schemeClr>
                </a:glow>
              </a:effectLst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2200" b="1" dirty="0">
                <a:effectLst>
                  <a:glow rad="101600">
                    <a:schemeClr val="bg1">
                      <a:alpha val="90000"/>
                    </a:schemeClr>
                  </a:glow>
                </a:effectLst>
                <a:latin typeface="Arial" charset="0"/>
                <a:ea typeface="Arial" charset="0"/>
                <a:cs typeface="Arial" charset="0"/>
              </a:rPr>
              <a:t>Rocklin et al. 2017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465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49"/>
    </mc:Choice>
    <mc:Fallback xmlns="">
      <p:transition spd="slow" advTm="31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-5112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Designs could be re-engineered to bind</a:t>
            </a:r>
            <a:br>
              <a:rPr lang="en-US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therapeutic targets with high affinity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130300" y="1272319"/>
            <a:ext cx="98552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0" y="1327875"/>
            <a:ext cx="5723608" cy="5395375"/>
            <a:chOff x="6468392" y="1483240"/>
            <a:chExt cx="5723608" cy="5395375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4"/>
            <a:srcRect l="42157" r="15872"/>
            <a:stretch/>
          </p:blipFill>
          <p:spPr>
            <a:xfrm>
              <a:off x="6505498" y="1483240"/>
              <a:ext cx="5686502" cy="466699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 rot="16200000">
              <a:off x="4445978" y="3609343"/>
              <a:ext cx="5291686" cy="1246857"/>
            </a:xfrm>
            <a:prstGeom prst="rect">
              <a:avLst/>
            </a:prstGeom>
            <a:gradFill>
              <a:gsLst>
                <a:gs pos="18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/>
          <p:cNvSpPr/>
          <p:nvPr/>
        </p:nvSpPr>
        <p:spPr>
          <a:xfrm rot="5400000">
            <a:off x="2491442" y="3453979"/>
            <a:ext cx="5291686" cy="1246857"/>
          </a:xfrm>
          <a:prstGeom prst="rect">
            <a:avLst/>
          </a:prstGeom>
          <a:gradFill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169469" y="1691869"/>
            <a:ext cx="155042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Design</a:t>
            </a: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X-ray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302507" y="4884600"/>
            <a:ext cx="11368767" cy="480723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205172" y="1327875"/>
            <a:ext cx="172354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Design</a:t>
            </a:r>
          </a:p>
          <a:p>
            <a:r>
              <a:rPr lang="en-US" sz="3600" b="1" dirty="0">
                <a:solidFill>
                  <a:srgbClr val="CD2686"/>
                </a:solidFill>
                <a:latin typeface="Arial" charset="0"/>
                <a:ea typeface="Arial" charset="0"/>
                <a:cs typeface="Arial" charset="0"/>
              </a:rPr>
              <a:t>X-ray</a:t>
            </a:r>
          </a:p>
          <a:p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401656-E8BC-6040-8ADE-72317C366892}"/>
              </a:ext>
            </a:extLst>
          </p:cNvPr>
          <p:cNvSpPr/>
          <p:nvPr/>
        </p:nvSpPr>
        <p:spPr>
          <a:xfrm rot="10800000">
            <a:off x="6461158" y="5260623"/>
            <a:ext cx="5640907" cy="938301"/>
          </a:xfrm>
          <a:prstGeom prst="rect">
            <a:avLst/>
          </a:prstGeom>
          <a:gradFill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D5D5BA-B3A4-684B-A2D3-4A95E875C2A0}"/>
              </a:ext>
            </a:extLst>
          </p:cNvPr>
          <p:cNvSpPr/>
          <p:nvPr/>
        </p:nvSpPr>
        <p:spPr>
          <a:xfrm>
            <a:off x="6341354" y="6134530"/>
            <a:ext cx="6123362" cy="9930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583273" y="5949560"/>
            <a:ext cx="5047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917D68"/>
                </a:solidFill>
                <a:latin typeface="Arial" charset="0"/>
                <a:ea typeface="Arial" charset="0"/>
                <a:cs typeface="Arial" charset="0"/>
              </a:rPr>
              <a:t>Botulinum Neurotoxin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610" y="5896154"/>
            <a:ext cx="5396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Influenza </a:t>
            </a:r>
            <a:r>
              <a:rPr lang="en-US" sz="3600" b="1" dirty="0" err="1">
                <a:solidFill>
                  <a:schemeClr val="accent4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Hemagluttinin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3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FA9DFD-FAA8-6F46-ABF0-480AC91BC7D6}"/>
              </a:ext>
            </a:extLst>
          </p:cNvPr>
          <p:cNvSpPr txBox="1"/>
          <p:nvPr/>
        </p:nvSpPr>
        <p:spPr>
          <a:xfrm>
            <a:off x="0" y="6481242"/>
            <a:ext cx="3446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Chevalier et al.,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Nature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2017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165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7488"/>
    </mc:Choice>
    <mc:Fallback xmlns="">
      <p:transition advTm="3748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8719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We use proteomics to perform large-scale studies</a:t>
            </a:r>
            <a:br>
              <a:rPr lang="en-US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of designed proteins and optimize their properties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30300" y="1307972"/>
            <a:ext cx="98552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8649579" y="2780715"/>
            <a:ext cx="3167040" cy="3734637"/>
            <a:chOff x="4320508" y="2653125"/>
            <a:chExt cx="3167040" cy="3734637"/>
          </a:xfrm>
        </p:grpSpPr>
        <p:grpSp>
          <p:nvGrpSpPr>
            <p:cNvPr id="7" name="Group 6"/>
            <p:cNvGrpSpPr/>
            <p:nvPr/>
          </p:nvGrpSpPr>
          <p:grpSpPr>
            <a:xfrm>
              <a:off x="4320508" y="3615064"/>
              <a:ext cx="3167040" cy="2772698"/>
              <a:chOff x="9403077" y="3336966"/>
              <a:chExt cx="1261477" cy="1104405"/>
            </a:xfrm>
          </p:grpSpPr>
          <p:sp>
            <p:nvSpPr>
              <p:cNvPr id="16" name="Block Arc 15"/>
              <p:cNvSpPr/>
              <p:nvPr/>
            </p:nvSpPr>
            <p:spPr>
              <a:xfrm>
                <a:off x="9464635" y="3336966"/>
                <a:ext cx="1121725" cy="1104405"/>
              </a:xfrm>
              <a:prstGeom prst="blockArc">
                <a:avLst>
                  <a:gd name="adj1" fmla="val 10800000"/>
                  <a:gd name="adj2" fmla="val 21478160"/>
                  <a:gd name="adj3" fmla="val 7924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22225">
                <a:solidFill>
                  <a:schemeClr val="tx1"/>
                </a:solidFill>
              </a:ln>
              <a:effectLst>
                <a:outerShdw blurRad="50800" dist="254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9403077" y="3809999"/>
                <a:ext cx="1261477" cy="13767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Freeform 7"/>
            <p:cNvSpPr/>
            <p:nvPr/>
          </p:nvSpPr>
          <p:spPr>
            <a:xfrm>
              <a:off x="4447692" y="3378623"/>
              <a:ext cx="363258" cy="627552"/>
            </a:xfrm>
            <a:custGeom>
              <a:avLst/>
              <a:gdLst>
                <a:gd name="connsiteX0" fmla="*/ 133224 w 359914"/>
                <a:gd name="connsiteY0" fmla="*/ 55426 h 642822"/>
                <a:gd name="connsiteX1" fmla="*/ 109002 w 359914"/>
                <a:gd name="connsiteY1" fmla="*/ 61481 h 642822"/>
                <a:gd name="connsiteX2" fmla="*/ 48445 w 359914"/>
                <a:gd name="connsiteY2" fmla="*/ 67537 h 642822"/>
                <a:gd name="connsiteX3" fmla="*/ 30279 w 359914"/>
                <a:gd name="connsiteY3" fmla="*/ 79648 h 642822"/>
                <a:gd name="connsiteX4" fmla="*/ 24223 w 359914"/>
                <a:gd name="connsiteY4" fmla="*/ 97815 h 642822"/>
                <a:gd name="connsiteX5" fmla="*/ 12112 w 359914"/>
                <a:gd name="connsiteY5" fmla="*/ 115982 h 642822"/>
                <a:gd name="connsiteX6" fmla="*/ 0 w 359914"/>
                <a:gd name="connsiteY6" fmla="*/ 152316 h 642822"/>
                <a:gd name="connsiteX7" fmla="*/ 6056 w 359914"/>
                <a:gd name="connsiteY7" fmla="*/ 243150 h 642822"/>
                <a:gd name="connsiteX8" fmla="*/ 18167 w 359914"/>
                <a:gd name="connsiteY8" fmla="*/ 255262 h 642822"/>
                <a:gd name="connsiteX9" fmla="*/ 36334 w 359914"/>
                <a:gd name="connsiteY9" fmla="*/ 267373 h 642822"/>
                <a:gd name="connsiteX10" fmla="*/ 84779 w 359914"/>
                <a:gd name="connsiteY10" fmla="*/ 279484 h 642822"/>
                <a:gd name="connsiteX11" fmla="*/ 145336 w 359914"/>
                <a:gd name="connsiteY11" fmla="*/ 273428 h 642822"/>
                <a:gd name="connsiteX12" fmla="*/ 157447 w 359914"/>
                <a:gd name="connsiteY12" fmla="*/ 255262 h 642822"/>
                <a:gd name="connsiteX13" fmla="*/ 133224 w 359914"/>
                <a:gd name="connsiteY13" fmla="*/ 176538 h 642822"/>
                <a:gd name="connsiteX14" fmla="*/ 84779 w 359914"/>
                <a:gd name="connsiteY14" fmla="*/ 182594 h 642822"/>
                <a:gd name="connsiteX15" fmla="*/ 60557 w 359914"/>
                <a:gd name="connsiteY15" fmla="*/ 212872 h 642822"/>
                <a:gd name="connsiteX16" fmla="*/ 48445 w 359914"/>
                <a:gd name="connsiteY16" fmla="*/ 231039 h 642822"/>
                <a:gd name="connsiteX17" fmla="*/ 30279 w 359914"/>
                <a:gd name="connsiteY17" fmla="*/ 309762 h 642822"/>
                <a:gd name="connsiteX18" fmla="*/ 48445 w 359914"/>
                <a:gd name="connsiteY18" fmla="*/ 449042 h 642822"/>
                <a:gd name="connsiteX19" fmla="*/ 66612 w 359914"/>
                <a:gd name="connsiteY19" fmla="*/ 455097 h 642822"/>
                <a:gd name="connsiteX20" fmla="*/ 163502 w 359914"/>
                <a:gd name="connsiteY20" fmla="*/ 436930 h 642822"/>
                <a:gd name="connsiteX21" fmla="*/ 175614 w 359914"/>
                <a:gd name="connsiteY21" fmla="*/ 418764 h 642822"/>
                <a:gd name="connsiteX22" fmla="*/ 169558 w 359914"/>
                <a:gd name="connsiteY22" fmla="*/ 382430 h 642822"/>
                <a:gd name="connsiteX23" fmla="*/ 151391 w 359914"/>
                <a:gd name="connsiteY23" fmla="*/ 376374 h 642822"/>
                <a:gd name="connsiteX24" fmla="*/ 72668 w 359914"/>
                <a:gd name="connsiteY24" fmla="*/ 388485 h 642822"/>
                <a:gd name="connsiteX25" fmla="*/ 60557 w 359914"/>
                <a:gd name="connsiteY25" fmla="*/ 424819 h 642822"/>
                <a:gd name="connsiteX26" fmla="*/ 54501 w 359914"/>
                <a:gd name="connsiteY26" fmla="*/ 442986 h 642822"/>
                <a:gd name="connsiteX27" fmla="*/ 48445 w 359914"/>
                <a:gd name="connsiteY27" fmla="*/ 467209 h 642822"/>
                <a:gd name="connsiteX28" fmla="*/ 42390 w 359914"/>
                <a:gd name="connsiteY28" fmla="*/ 527765 h 642822"/>
                <a:gd name="connsiteX29" fmla="*/ 48445 w 359914"/>
                <a:gd name="connsiteY29" fmla="*/ 618599 h 642822"/>
                <a:gd name="connsiteX30" fmla="*/ 60557 w 359914"/>
                <a:gd name="connsiteY30" fmla="*/ 630711 h 642822"/>
                <a:gd name="connsiteX31" fmla="*/ 127169 w 359914"/>
                <a:gd name="connsiteY31" fmla="*/ 642822 h 642822"/>
                <a:gd name="connsiteX32" fmla="*/ 187725 w 359914"/>
                <a:gd name="connsiteY32" fmla="*/ 636766 h 642822"/>
                <a:gd name="connsiteX33" fmla="*/ 205892 w 359914"/>
                <a:gd name="connsiteY33" fmla="*/ 618599 h 642822"/>
                <a:gd name="connsiteX34" fmla="*/ 230114 w 359914"/>
                <a:gd name="connsiteY34" fmla="*/ 582266 h 642822"/>
                <a:gd name="connsiteX35" fmla="*/ 248281 w 359914"/>
                <a:gd name="connsiteY35" fmla="*/ 370319 h 642822"/>
                <a:gd name="connsiteX36" fmla="*/ 254337 w 359914"/>
                <a:gd name="connsiteY36" fmla="*/ 19092 h 642822"/>
                <a:gd name="connsiteX37" fmla="*/ 260393 w 359914"/>
                <a:gd name="connsiteY37" fmla="*/ 925 h 642822"/>
                <a:gd name="connsiteX38" fmla="*/ 308838 w 359914"/>
                <a:gd name="connsiteY38" fmla="*/ 6981 h 642822"/>
                <a:gd name="connsiteX39" fmla="*/ 333060 w 359914"/>
                <a:gd name="connsiteY39" fmla="*/ 43315 h 642822"/>
                <a:gd name="connsiteX40" fmla="*/ 351227 w 359914"/>
                <a:gd name="connsiteY40" fmla="*/ 79648 h 642822"/>
                <a:gd name="connsiteX41" fmla="*/ 351227 w 359914"/>
                <a:gd name="connsiteY41" fmla="*/ 261317 h 642822"/>
                <a:gd name="connsiteX42" fmla="*/ 333060 w 359914"/>
                <a:gd name="connsiteY42" fmla="*/ 418764 h 642822"/>
                <a:gd name="connsiteX43" fmla="*/ 339116 w 359914"/>
                <a:gd name="connsiteY43" fmla="*/ 624655 h 642822"/>
                <a:gd name="connsiteX44" fmla="*/ 339116 w 359914"/>
                <a:gd name="connsiteY44" fmla="*/ 618599 h 642822"/>
                <a:gd name="connsiteX0" fmla="*/ 133224 w 359914"/>
                <a:gd name="connsiteY0" fmla="*/ 61478 h 648874"/>
                <a:gd name="connsiteX1" fmla="*/ 109002 w 359914"/>
                <a:gd name="connsiteY1" fmla="*/ 67533 h 648874"/>
                <a:gd name="connsiteX2" fmla="*/ 48445 w 359914"/>
                <a:gd name="connsiteY2" fmla="*/ 73589 h 648874"/>
                <a:gd name="connsiteX3" fmla="*/ 30279 w 359914"/>
                <a:gd name="connsiteY3" fmla="*/ 85700 h 648874"/>
                <a:gd name="connsiteX4" fmla="*/ 24223 w 359914"/>
                <a:gd name="connsiteY4" fmla="*/ 103867 h 648874"/>
                <a:gd name="connsiteX5" fmla="*/ 12112 w 359914"/>
                <a:gd name="connsiteY5" fmla="*/ 122034 h 648874"/>
                <a:gd name="connsiteX6" fmla="*/ 0 w 359914"/>
                <a:gd name="connsiteY6" fmla="*/ 158368 h 648874"/>
                <a:gd name="connsiteX7" fmla="*/ 6056 w 359914"/>
                <a:gd name="connsiteY7" fmla="*/ 249202 h 648874"/>
                <a:gd name="connsiteX8" fmla="*/ 18167 w 359914"/>
                <a:gd name="connsiteY8" fmla="*/ 261314 h 648874"/>
                <a:gd name="connsiteX9" fmla="*/ 36334 w 359914"/>
                <a:gd name="connsiteY9" fmla="*/ 273425 h 648874"/>
                <a:gd name="connsiteX10" fmla="*/ 84779 w 359914"/>
                <a:gd name="connsiteY10" fmla="*/ 285536 h 648874"/>
                <a:gd name="connsiteX11" fmla="*/ 145336 w 359914"/>
                <a:gd name="connsiteY11" fmla="*/ 279480 h 648874"/>
                <a:gd name="connsiteX12" fmla="*/ 157447 w 359914"/>
                <a:gd name="connsiteY12" fmla="*/ 261314 h 648874"/>
                <a:gd name="connsiteX13" fmla="*/ 133224 w 359914"/>
                <a:gd name="connsiteY13" fmla="*/ 182590 h 648874"/>
                <a:gd name="connsiteX14" fmla="*/ 84779 w 359914"/>
                <a:gd name="connsiteY14" fmla="*/ 188646 h 648874"/>
                <a:gd name="connsiteX15" fmla="*/ 60557 w 359914"/>
                <a:gd name="connsiteY15" fmla="*/ 218924 h 648874"/>
                <a:gd name="connsiteX16" fmla="*/ 48445 w 359914"/>
                <a:gd name="connsiteY16" fmla="*/ 237091 h 648874"/>
                <a:gd name="connsiteX17" fmla="*/ 30279 w 359914"/>
                <a:gd name="connsiteY17" fmla="*/ 315814 h 648874"/>
                <a:gd name="connsiteX18" fmla="*/ 48445 w 359914"/>
                <a:gd name="connsiteY18" fmla="*/ 455094 h 648874"/>
                <a:gd name="connsiteX19" fmla="*/ 66612 w 359914"/>
                <a:gd name="connsiteY19" fmla="*/ 461149 h 648874"/>
                <a:gd name="connsiteX20" fmla="*/ 163502 w 359914"/>
                <a:gd name="connsiteY20" fmla="*/ 442982 h 648874"/>
                <a:gd name="connsiteX21" fmla="*/ 175614 w 359914"/>
                <a:gd name="connsiteY21" fmla="*/ 424816 h 648874"/>
                <a:gd name="connsiteX22" fmla="*/ 169558 w 359914"/>
                <a:gd name="connsiteY22" fmla="*/ 388482 h 648874"/>
                <a:gd name="connsiteX23" fmla="*/ 151391 w 359914"/>
                <a:gd name="connsiteY23" fmla="*/ 382426 h 648874"/>
                <a:gd name="connsiteX24" fmla="*/ 72668 w 359914"/>
                <a:gd name="connsiteY24" fmla="*/ 394537 h 648874"/>
                <a:gd name="connsiteX25" fmla="*/ 60557 w 359914"/>
                <a:gd name="connsiteY25" fmla="*/ 430871 h 648874"/>
                <a:gd name="connsiteX26" fmla="*/ 54501 w 359914"/>
                <a:gd name="connsiteY26" fmla="*/ 449038 h 648874"/>
                <a:gd name="connsiteX27" fmla="*/ 48445 w 359914"/>
                <a:gd name="connsiteY27" fmla="*/ 473261 h 648874"/>
                <a:gd name="connsiteX28" fmla="*/ 42390 w 359914"/>
                <a:gd name="connsiteY28" fmla="*/ 533817 h 648874"/>
                <a:gd name="connsiteX29" fmla="*/ 48445 w 359914"/>
                <a:gd name="connsiteY29" fmla="*/ 624651 h 648874"/>
                <a:gd name="connsiteX30" fmla="*/ 60557 w 359914"/>
                <a:gd name="connsiteY30" fmla="*/ 636763 h 648874"/>
                <a:gd name="connsiteX31" fmla="*/ 127169 w 359914"/>
                <a:gd name="connsiteY31" fmla="*/ 648874 h 648874"/>
                <a:gd name="connsiteX32" fmla="*/ 187725 w 359914"/>
                <a:gd name="connsiteY32" fmla="*/ 642818 h 648874"/>
                <a:gd name="connsiteX33" fmla="*/ 205892 w 359914"/>
                <a:gd name="connsiteY33" fmla="*/ 624651 h 648874"/>
                <a:gd name="connsiteX34" fmla="*/ 230114 w 359914"/>
                <a:gd name="connsiteY34" fmla="*/ 588318 h 648874"/>
                <a:gd name="connsiteX35" fmla="*/ 248281 w 359914"/>
                <a:gd name="connsiteY35" fmla="*/ 376371 h 648874"/>
                <a:gd name="connsiteX36" fmla="*/ 241637 w 359914"/>
                <a:gd name="connsiteY36" fmla="*/ 120394 h 648874"/>
                <a:gd name="connsiteX37" fmla="*/ 260393 w 359914"/>
                <a:gd name="connsiteY37" fmla="*/ 6977 h 648874"/>
                <a:gd name="connsiteX38" fmla="*/ 308838 w 359914"/>
                <a:gd name="connsiteY38" fmla="*/ 13033 h 648874"/>
                <a:gd name="connsiteX39" fmla="*/ 333060 w 359914"/>
                <a:gd name="connsiteY39" fmla="*/ 49367 h 648874"/>
                <a:gd name="connsiteX40" fmla="*/ 351227 w 359914"/>
                <a:gd name="connsiteY40" fmla="*/ 85700 h 648874"/>
                <a:gd name="connsiteX41" fmla="*/ 351227 w 359914"/>
                <a:gd name="connsiteY41" fmla="*/ 267369 h 648874"/>
                <a:gd name="connsiteX42" fmla="*/ 333060 w 359914"/>
                <a:gd name="connsiteY42" fmla="*/ 424816 h 648874"/>
                <a:gd name="connsiteX43" fmla="*/ 339116 w 359914"/>
                <a:gd name="connsiteY43" fmla="*/ 630707 h 648874"/>
                <a:gd name="connsiteX44" fmla="*/ 339116 w 359914"/>
                <a:gd name="connsiteY44" fmla="*/ 624651 h 648874"/>
                <a:gd name="connsiteX0" fmla="*/ 133224 w 359914"/>
                <a:gd name="connsiteY0" fmla="*/ 48706 h 636102"/>
                <a:gd name="connsiteX1" fmla="*/ 109002 w 359914"/>
                <a:gd name="connsiteY1" fmla="*/ 54761 h 636102"/>
                <a:gd name="connsiteX2" fmla="*/ 48445 w 359914"/>
                <a:gd name="connsiteY2" fmla="*/ 60817 h 636102"/>
                <a:gd name="connsiteX3" fmla="*/ 30279 w 359914"/>
                <a:gd name="connsiteY3" fmla="*/ 72928 h 636102"/>
                <a:gd name="connsiteX4" fmla="*/ 24223 w 359914"/>
                <a:gd name="connsiteY4" fmla="*/ 91095 h 636102"/>
                <a:gd name="connsiteX5" fmla="*/ 12112 w 359914"/>
                <a:gd name="connsiteY5" fmla="*/ 109262 h 636102"/>
                <a:gd name="connsiteX6" fmla="*/ 0 w 359914"/>
                <a:gd name="connsiteY6" fmla="*/ 145596 h 636102"/>
                <a:gd name="connsiteX7" fmla="*/ 6056 w 359914"/>
                <a:gd name="connsiteY7" fmla="*/ 236430 h 636102"/>
                <a:gd name="connsiteX8" fmla="*/ 18167 w 359914"/>
                <a:gd name="connsiteY8" fmla="*/ 248542 h 636102"/>
                <a:gd name="connsiteX9" fmla="*/ 36334 w 359914"/>
                <a:gd name="connsiteY9" fmla="*/ 260653 h 636102"/>
                <a:gd name="connsiteX10" fmla="*/ 84779 w 359914"/>
                <a:gd name="connsiteY10" fmla="*/ 272764 h 636102"/>
                <a:gd name="connsiteX11" fmla="*/ 145336 w 359914"/>
                <a:gd name="connsiteY11" fmla="*/ 266708 h 636102"/>
                <a:gd name="connsiteX12" fmla="*/ 157447 w 359914"/>
                <a:gd name="connsiteY12" fmla="*/ 248542 h 636102"/>
                <a:gd name="connsiteX13" fmla="*/ 133224 w 359914"/>
                <a:gd name="connsiteY13" fmla="*/ 169818 h 636102"/>
                <a:gd name="connsiteX14" fmla="*/ 84779 w 359914"/>
                <a:gd name="connsiteY14" fmla="*/ 175874 h 636102"/>
                <a:gd name="connsiteX15" fmla="*/ 60557 w 359914"/>
                <a:gd name="connsiteY15" fmla="*/ 206152 h 636102"/>
                <a:gd name="connsiteX16" fmla="*/ 48445 w 359914"/>
                <a:gd name="connsiteY16" fmla="*/ 224319 h 636102"/>
                <a:gd name="connsiteX17" fmla="*/ 30279 w 359914"/>
                <a:gd name="connsiteY17" fmla="*/ 303042 h 636102"/>
                <a:gd name="connsiteX18" fmla="*/ 48445 w 359914"/>
                <a:gd name="connsiteY18" fmla="*/ 442322 h 636102"/>
                <a:gd name="connsiteX19" fmla="*/ 66612 w 359914"/>
                <a:gd name="connsiteY19" fmla="*/ 448377 h 636102"/>
                <a:gd name="connsiteX20" fmla="*/ 163502 w 359914"/>
                <a:gd name="connsiteY20" fmla="*/ 430210 h 636102"/>
                <a:gd name="connsiteX21" fmla="*/ 175614 w 359914"/>
                <a:gd name="connsiteY21" fmla="*/ 412044 h 636102"/>
                <a:gd name="connsiteX22" fmla="*/ 169558 w 359914"/>
                <a:gd name="connsiteY22" fmla="*/ 375710 h 636102"/>
                <a:gd name="connsiteX23" fmla="*/ 151391 w 359914"/>
                <a:gd name="connsiteY23" fmla="*/ 369654 h 636102"/>
                <a:gd name="connsiteX24" fmla="*/ 72668 w 359914"/>
                <a:gd name="connsiteY24" fmla="*/ 381765 h 636102"/>
                <a:gd name="connsiteX25" fmla="*/ 60557 w 359914"/>
                <a:gd name="connsiteY25" fmla="*/ 418099 h 636102"/>
                <a:gd name="connsiteX26" fmla="*/ 54501 w 359914"/>
                <a:gd name="connsiteY26" fmla="*/ 436266 h 636102"/>
                <a:gd name="connsiteX27" fmla="*/ 48445 w 359914"/>
                <a:gd name="connsiteY27" fmla="*/ 460489 h 636102"/>
                <a:gd name="connsiteX28" fmla="*/ 42390 w 359914"/>
                <a:gd name="connsiteY28" fmla="*/ 521045 h 636102"/>
                <a:gd name="connsiteX29" fmla="*/ 48445 w 359914"/>
                <a:gd name="connsiteY29" fmla="*/ 611879 h 636102"/>
                <a:gd name="connsiteX30" fmla="*/ 60557 w 359914"/>
                <a:gd name="connsiteY30" fmla="*/ 623991 h 636102"/>
                <a:gd name="connsiteX31" fmla="*/ 127169 w 359914"/>
                <a:gd name="connsiteY31" fmla="*/ 636102 h 636102"/>
                <a:gd name="connsiteX32" fmla="*/ 187725 w 359914"/>
                <a:gd name="connsiteY32" fmla="*/ 630046 h 636102"/>
                <a:gd name="connsiteX33" fmla="*/ 205892 w 359914"/>
                <a:gd name="connsiteY33" fmla="*/ 611879 h 636102"/>
                <a:gd name="connsiteX34" fmla="*/ 230114 w 359914"/>
                <a:gd name="connsiteY34" fmla="*/ 575546 h 636102"/>
                <a:gd name="connsiteX35" fmla="*/ 248281 w 359914"/>
                <a:gd name="connsiteY35" fmla="*/ 363599 h 636102"/>
                <a:gd name="connsiteX36" fmla="*/ 241637 w 359914"/>
                <a:gd name="connsiteY36" fmla="*/ 107622 h 636102"/>
                <a:gd name="connsiteX37" fmla="*/ 266743 w 359914"/>
                <a:gd name="connsiteY37" fmla="*/ 25955 h 636102"/>
                <a:gd name="connsiteX38" fmla="*/ 308838 w 359914"/>
                <a:gd name="connsiteY38" fmla="*/ 261 h 636102"/>
                <a:gd name="connsiteX39" fmla="*/ 333060 w 359914"/>
                <a:gd name="connsiteY39" fmla="*/ 36595 h 636102"/>
                <a:gd name="connsiteX40" fmla="*/ 351227 w 359914"/>
                <a:gd name="connsiteY40" fmla="*/ 72928 h 636102"/>
                <a:gd name="connsiteX41" fmla="*/ 351227 w 359914"/>
                <a:gd name="connsiteY41" fmla="*/ 254597 h 636102"/>
                <a:gd name="connsiteX42" fmla="*/ 333060 w 359914"/>
                <a:gd name="connsiteY42" fmla="*/ 412044 h 636102"/>
                <a:gd name="connsiteX43" fmla="*/ 339116 w 359914"/>
                <a:gd name="connsiteY43" fmla="*/ 617935 h 636102"/>
                <a:gd name="connsiteX44" fmla="*/ 339116 w 359914"/>
                <a:gd name="connsiteY44" fmla="*/ 611879 h 636102"/>
                <a:gd name="connsiteX0" fmla="*/ 133224 w 359914"/>
                <a:gd name="connsiteY0" fmla="*/ 34378 h 621774"/>
                <a:gd name="connsiteX1" fmla="*/ 109002 w 359914"/>
                <a:gd name="connsiteY1" fmla="*/ 40433 h 621774"/>
                <a:gd name="connsiteX2" fmla="*/ 48445 w 359914"/>
                <a:gd name="connsiteY2" fmla="*/ 46489 h 621774"/>
                <a:gd name="connsiteX3" fmla="*/ 30279 w 359914"/>
                <a:gd name="connsiteY3" fmla="*/ 58600 h 621774"/>
                <a:gd name="connsiteX4" fmla="*/ 24223 w 359914"/>
                <a:gd name="connsiteY4" fmla="*/ 76767 h 621774"/>
                <a:gd name="connsiteX5" fmla="*/ 12112 w 359914"/>
                <a:gd name="connsiteY5" fmla="*/ 94934 h 621774"/>
                <a:gd name="connsiteX6" fmla="*/ 0 w 359914"/>
                <a:gd name="connsiteY6" fmla="*/ 131268 h 621774"/>
                <a:gd name="connsiteX7" fmla="*/ 6056 w 359914"/>
                <a:gd name="connsiteY7" fmla="*/ 222102 h 621774"/>
                <a:gd name="connsiteX8" fmla="*/ 18167 w 359914"/>
                <a:gd name="connsiteY8" fmla="*/ 234214 h 621774"/>
                <a:gd name="connsiteX9" fmla="*/ 36334 w 359914"/>
                <a:gd name="connsiteY9" fmla="*/ 246325 h 621774"/>
                <a:gd name="connsiteX10" fmla="*/ 84779 w 359914"/>
                <a:gd name="connsiteY10" fmla="*/ 258436 h 621774"/>
                <a:gd name="connsiteX11" fmla="*/ 145336 w 359914"/>
                <a:gd name="connsiteY11" fmla="*/ 252380 h 621774"/>
                <a:gd name="connsiteX12" fmla="*/ 157447 w 359914"/>
                <a:gd name="connsiteY12" fmla="*/ 234214 h 621774"/>
                <a:gd name="connsiteX13" fmla="*/ 133224 w 359914"/>
                <a:gd name="connsiteY13" fmla="*/ 155490 h 621774"/>
                <a:gd name="connsiteX14" fmla="*/ 84779 w 359914"/>
                <a:gd name="connsiteY14" fmla="*/ 161546 h 621774"/>
                <a:gd name="connsiteX15" fmla="*/ 60557 w 359914"/>
                <a:gd name="connsiteY15" fmla="*/ 191824 h 621774"/>
                <a:gd name="connsiteX16" fmla="*/ 48445 w 359914"/>
                <a:gd name="connsiteY16" fmla="*/ 209991 h 621774"/>
                <a:gd name="connsiteX17" fmla="*/ 30279 w 359914"/>
                <a:gd name="connsiteY17" fmla="*/ 288714 h 621774"/>
                <a:gd name="connsiteX18" fmla="*/ 48445 w 359914"/>
                <a:gd name="connsiteY18" fmla="*/ 427994 h 621774"/>
                <a:gd name="connsiteX19" fmla="*/ 66612 w 359914"/>
                <a:gd name="connsiteY19" fmla="*/ 434049 h 621774"/>
                <a:gd name="connsiteX20" fmla="*/ 163502 w 359914"/>
                <a:gd name="connsiteY20" fmla="*/ 415882 h 621774"/>
                <a:gd name="connsiteX21" fmla="*/ 175614 w 359914"/>
                <a:gd name="connsiteY21" fmla="*/ 397716 h 621774"/>
                <a:gd name="connsiteX22" fmla="*/ 169558 w 359914"/>
                <a:gd name="connsiteY22" fmla="*/ 361382 h 621774"/>
                <a:gd name="connsiteX23" fmla="*/ 151391 w 359914"/>
                <a:gd name="connsiteY23" fmla="*/ 355326 h 621774"/>
                <a:gd name="connsiteX24" fmla="*/ 72668 w 359914"/>
                <a:gd name="connsiteY24" fmla="*/ 367437 h 621774"/>
                <a:gd name="connsiteX25" fmla="*/ 60557 w 359914"/>
                <a:gd name="connsiteY25" fmla="*/ 403771 h 621774"/>
                <a:gd name="connsiteX26" fmla="*/ 54501 w 359914"/>
                <a:gd name="connsiteY26" fmla="*/ 421938 h 621774"/>
                <a:gd name="connsiteX27" fmla="*/ 48445 w 359914"/>
                <a:gd name="connsiteY27" fmla="*/ 446161 h 621774"/>
                <a:gd name="connsiteX28" fmla="*/ 42390 w 359914"/>
                <a:gd name="connsiteY28" fmla="*/ 506717 h 621774"/>
                <a:gd name="connsiteX29" fmla="*/ 48445 w 359914"/>
                <a:gd name="connsiteY29" fmla="*/ 597551 h 621774"/>
                <a:gd name="connsiteX30" fmla="*/ 60557 w 359914"/>
                <a:gd name="connsiteY30" fmla="*/ 609663 h 621774"/>
                <a:gd name="connsiteX31" fmla="*/ 127169 w 359914"/>
                <a:gd name="connsiteY31" fmla="*/ 621774 h 621774"/>
                <a:gd name="connsiteX32" fmla="*/ 187725 w 359914"/>
                <a:gd name="connsiteY32" fmla="*/ 615718 h 621774"/>
                <a:gd name="connsiteX33" fmla="*/ 205892 w 359914"/>
                <a:gd name="connsiteY33" fmla="*/ 597551 h 621774"/>
                <a:gd name="connsiteX34" fmla="*/ 230114 w 359914"/>
                <a:gd name="connsiteY34" fmla="*/ 561218 h 621774"/>
                <a:gd name="connsiteX35" fmla="*/ 248281 w 359914"/>
                <a:gd name="connsiteY35" fmla="*/ 349271 h 621774"/>
                <a:gd name="connsiteX36" fmla="*/ 241637 w 359914"/>
                <a:gd name="connsiteY36" fmla="*/ 93294 h 621774"/>
                <a:gd name="connsiteX37" fmla="*/ 266743 w 359914"/>
                <a:gd name="connsiteY37" fmla="*/ 11627 h 621774"/>
                <a:gd name="connsiteX38" fmla="*/ 308838 w 359914"/>
                <a:gd name="connsiteY38" fmla="*/ 1808 h 621774"/>
                <a:gd name="connsiteX39" fmla="*/ 333060 w 359914"/>
                <a:gd name="connsiteY39" fmla="*/ 22267 h 621774"/>
                <a:gd name="connsiteX40" fmla="*/ 351227 w 359914"/>
                <a:gd name="connsiteY40" fmla="*/ 58600 h 621774"/>
                <a:gd name="connsiteX41" fmla="*/ 351227 w 359914"/>
                <a:gd name="connsiteY41" fmla="*/ 240269 h 621774"/>
                <a:gd name="connsiteX42" fmla="*/ 333060 w 359914"/>
                <a:gd name="connsiteY42" fmla="*/ 397716 h 621774"/>
                <a:gd name="connsiteX43" fmla="*/ 339116 w 359914"/>
                <a:gd name="connsiteY43" fmla="*/ 603607 h 621774"/>
                <a:gd name="connsiteX44" fmla="*/ 339116 w 359914"/>
                <a:gd name="connsiteY44" fmla="*/ 597551 h 62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59914" h="621774">
                  <a:moveTo>
                    <a:pt x="133224" y="34378"/>
                  </a:moveTo>
                  <a:cubicBezTo>
                    <a:pt x="125150" y="36396"/>
                    <a:pt x="117241" y="39256"/>
                    <a:pt x="109002" y="40433"/>
                  </a:cubicBezTo>
                  <a:cubicBezTo>
                    <a:pt x="88920" y="43302"/>
                    <a:pt x="68212" y="41927"/>
                    <a:pt x="48445" y="46489"/>
                  </a:cubicBezTo>
                  <a:cubicBezTo>
                    <a:pt x="41354" y="48125"/>
                    <a:pt x="36334" y="54563"/>
                    <a:pt x="30279" y="58600"/>
                  </a:cubicBezTo>
                  <a:cubicBezTo>
                    <a:pt x="28260" y="64656"/>
                    <a:pt x="27078" y="71058"/>
                    <a:pt x="24223" y="76767"/>
                  </a:cubicBezTo>
                  <a:cubicBezTo>
                    <a:pt x="20968" y="83277"/>
                    <a:pt x="15068" y="88283"/>
                    <a:pt x="12112" y="94934"/>
                  </a:cubicBezTo>
                  <a:cubicBezTo>
                    <a:pt x="6927" y="106600"/>
                    <a:pt x="0" y="131268"/>
                    <a:pt x="0" y="131268"/>
                  </a:cubicBezTo>
                  <a:cubicBezTo>
                    <a:pt x="2019" y="161546"/>
                    <a:pt x="782" y="192219"/>
                    <a:pt x="6056" y="222102"/>
                  </a:cubicBezTo>
                  <a:cubicBezTo>
                    <a:pt x="7048" y="227725"/>
                    <a:pt x="13709" y="230647"/>
                    <a:pt x="18167" y="234214"/>
                  </a:cubicBezTo>
                  <a:cubicBezTo>
                    <a:pt x="23850" y="238761"/>
                    <a:pt x="29824" y="243070"/>
                    <a:pt x="36334" y="246325"/>
                  </a:cubicBezTo>
                  <a:cubicBezTo>
                    <a:pt x="48745" y="252530"/>
                    <a:pt x="73268" y="256134"/>
                    <a:pt x="84779" y="258436"/>
                  </a:cubicBezTo>
                  <a:cubicBezTo>
                    <a:pt x="104965" y="256417"/>
                    <a:pt x="126091" y="258795"/>
                    <a:pt x="145336" y="252380"/>
                  </a:cubicBezTo>
                  <a:cubicBezTo>
                    <a:pt x="152240" y="250079"/>
                    <a:pt x="156889" y="241470"/>
                    <a:pt x="157447" y="234214"/>
                  </a:cubicBezTo>
                  <a:cubicBezTo>
                    <a:pt x="161887" y="176484"/>
                    <a:pt x="160945" y="183211"/>
                    <a:pt x="133224" y="155490"/>
                  </a:cubicBezTo>
                  <a:cubicBezTo>
                    <a:pt x="117076" y="157509"/>
                    <a:pt x="100480" y="157264"/>
                    <a:pt x="84779" y="161546"/>
                  </a:cubicBezTo>
                  <a:cubicBezTo>
                    <a:pt x="61137" y="167994"/>
                    <a:pt x="69057" y="174825"/>
                    <a:pt x="60557" y="191824"/>
                  </a:cubicBezTo>
                  <a:cubicBezTo>
                    <a:pt x="57302" y="198334"/>
                    <a:pt x="52482" y="203935"/>
                    <a:pt x="48445" y="209991"/>
                  </a:cubicBezTo>
                  <a:cubicBezTo>
                    <a:pt x="31821" y="259866"/>
                    <a:pt x="38139" y="233687"/>
                    <a:pt x="30279" y="288714"/>
                  </a:cubicBezTo>
                  <a:cubicBezTo>
                    <a:pt x="30467" y="292656"/>
                    <a:pt x="7153" y="403219"/>
                    <a:pt x="48445" y="427994"/>
                  </a:cubicBezTo>
                  <a:cubicBezTo>
                    <a:pt x="53919" y="431278"/>
                    <a:pt x="60556" y="432031"/>
                    <a:pt x="66612" y="434049"/>
                  </a:cubicBezTo>
                  <a:cubicBezTo>
                    <a:pt x="123266" y="430003"/>
                    <a:pt x="138174" y="447542"/>
                    <a:pt x="163502" y="415882"/>
                  </a:cubicBezTo>
                  <a:cubicBezTo>
                    <a:pt x="168049" y="410199"/>
                    <a:pt x="171577" y="403771"/>
                    <a:pt x="175614" y="397716"/>
                  </a:cubicBezTo>
                  <a:cubicBezTo>
                    <a:pt x="173595" y="385605"/>
                    <a:pt x="175650" y="372043"/>
                    <a:pt x="169558" y="361382"/>
                  </a:cubicBezTo>
                  <a:cubicBezTo>
                    <a:pt x="166391" y="355840"/>
                    <a:pt x="157762" y="354928"/>
                    <a:pt x="151391" y="355326"/>
                  </a:cubicBezTo>
                  <a:cubicBezTo>
                    <a:pt x="124893" y="356982"/>
                    <a:pt x="98909" y="363400"/>
                    <a:pt x="72668" y="367437"/>
                  </a:cubicBezTo>
                  <a:lnTo>
                    <a:pt x="60557" y="403771"/>
                  </a:lnTo>
                  <a:cubicBezTo>
                    <a:pt x="58538" y="409827"/>
                    <a:pt x="56049" y="415745"/>
                    <a:pt x="54501" y="421938"/>
                  </a:cubicBezTo>
                  <a:lnTo>
                    <a:pt x="48445" y="446161"/>
                  </a:lnTo>
                  <a:cubicBezTo>
                    <a:pt x="46427" y="466346"/>
                    <a:pt x="42390" y="486431"/>
                    <a:pt x="42390" y="506717"/>
                  </a:cubicBezTo>
                  <a:cubicBezTo>
                    <a:pt x="42390" y="537062"/>
                    <a:pt x="43171" y="567668"/>
                    <a:pt x="48445" y="597551"/>
                  </a:cubicBezTo>
                  <a:cubicBezTo>
                    <a:pt x="49437" y="603174"/>
                    <a:pt x="55661" y="606725"/>
                    <a:pt x="60557" y="609663"/>
                  </a:cubicBezTo>
                  <a:cubicBezTo>
                    <a:pt x="75294" y="618505"/>
                    <a:pt x="120497" y="620940"/>
                    <a:pt x="127169" y="621774"/>
                  </a:cubicBezTo>
                  <a:cubicBezTo>
                    <a:pt x="147354" y="619755"/>
                    <a:pt x="168336" y="621684"/>
                    <a:pt x="187725" y="615718"/>
                  </a:cubicBezTo>
                  <a:cubicBezTo>
                    <a:pt x="195910" y="613199"/>
                    <a:pt x="200634" y="604311"/>
                    <a:pt x="205892" y="597551"/>
                  </a:cubicBezTo>
                  <a:cubicBezTo>
                    <a:pt x="214828" y="586062"/>
                    <a:pt x="230114" y="561218"/>
                    <a:pt x="230114" y="561218"/>
                  </a:cubicBezTo>
                  <a:cubicBezTo>
                    <a:pt x="255454" y="459863"/>
                    <a:pt x="241610" y="529406"/>
                    <a:pt x="248281" y="349271"/>
                  </a:cubicBezTo>
                  <a:cubicBezTo>
                    <a:pt x="250300" y="232195"/>
                    <a:pt x="237800" y="210324"/>
                    <a:pt x="241637" y="93294"/>
                  </a:cubicBezTo>
                  <a:cubicBezTo>
                    <a:pt x="241846" y="86914"/>
                    <a:pt x="255543" y="26874"/>
                    <a:pt x="266743" y="11627"/>
                  </a:cubicBezTo>
                  <a:cubicBezTo>
                    <a:pt x="277943" y="-3620"/>
                    <a:pt x="292690" y="-211"/>
                    <a:pt x="308838" y="1808"/>
                  </a:cubicBezTo>
                  <a:cubicBezTo>
                    <a:pt x="316912" y="13919"/>
                    <a:pt x="325995" y="12802"/>
                    <a:pt x="333060" y="22267"/>
                  </a:cubicBezTo>
                  <a:cubicBezTo>
                    <a:pt x="340125" y="31732"/>
                    <a:pt x="335575" y="35122"/>
                    <a:pt x="351227" y="58600"/>
                  </a:cubicBezTo>
                  <a:cubicBezTo>
                    <a:pt x="364423" y="137773"/>
                    <a:pt x="361077" y="102364"/>
                    <a:pt x="351227" y="240269"/>
                  </a:cubicBezTo>
                  <a:cubicBezTo>
                    <a:pt x="348907" y="272743"/>
                    <a:pt x="338492" y="354263"/>
                    <a:pt x="333060" y="397716"/>
                  </a:cubicBezTo>
                  <a:cubicBezTo>
                    <a:pt x="335079" y="466346"/>
                    <a:pt x="337036" y="534978"/>
                    <a:pt x="339116" y="603607"/>
                  </a:cubicBezTo>
                  <a:cubicBezTo>
                    <a:pt x="339177" y="605625"/>
                    <a:pt x="339116" y="599570"/>
                    <a:pt x="339116" y="597551"/>
                  </a:cubicBezTo>
                </a:path>
              </a:pathLst>
            </a:custGeom>
            <a:noFill/>
            <a:ln w="41275">
              <a:solidFill>
                <a:srgbClr val="0070C0"/>
              </a:solidFill>
            </a:ln>
            <a:effectLst>
              <a:outerShdw blurRad="50800" dist="25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rot="19574992">
              <a:off x="5213567" y="3457528"/>
              <a:ext cx="363258" cy="627552"/>
            </a:xfrm>
            <a:custGeom>
              <a:avLst/>
              <a:gdLst>
                <a:gd name="connsiteX0" fmla="*/ 133224 w 359914"/>
                <a:gd name="connsiteY0" fmla="*/ 55426 h 642822"/>
                <a:gd name="connsiteX1" fmla="*/ 109002 w 359914"/>
                <a:gd name="connsiteY1" fmla="*/ 61481 h 642822"/>
                <a:gd name="connsiteX2" fmla="*/ 48445 w 359914"/>
                <a:gd name="connsiteY2" fmla="*/ 67537 h 642822"/>
                <a:gd name="connsiteX3" fmla="*/ 30279 w 359914"/>
                <a:gd name="connsiteY3" fmla="*/ 79648 h 642822"/>
                <a:gd name="connsiteX4" fmla="*/ 24223 w 359914"/>
                <a:gd name="connsiteY4" fmla="*/ 97815 h 642822"/>
                <a:gd name="connsiteX5" fmla="*/ 12112 w 359914"/>
                <a:gd name="connsiteY5" fmla="*/ 115982 h 642822"/>
                <a:gd name="connsiteX6" fmla="*/ 0 w 359914"/>
                <a:gd name="connsiteY6" fmla="*/ 152316 h 642822"/>
                <a:gd name="connsiteX7" fmla="*/ 6056 w 359914"/>
                <a:gd name="connsiteY7" fmla="*/ 243150 h 642822"/>
                <a:gd name="connsiteX8" fmla="*/ 18167 w 359914"/>
                <a:gd name="connsiteY8" fmla="*/ 255262 h 642822"/>
                <a:gd name="connsiteX9" fmla="*/ 36334 w 359914"/>
                <a:gd name="connsiteY9" fmla="*/ 267373 h 642822"/>
                <a:gd name="connsiteX10" fmla="*/ 84779 w 359914"/>
                <a:gd name="connsiteY10" fmla="*/ 279484 h 642822"/>
                <a:gd name="connsiteX11" fmla="*/ 145336 w 359914"/>
                <a:gd name="connsiteY11" fmla="*/ 273428 h 642822"/>
                <a:gd name="connsiteX12" fmla="*/ 157447 w 359914"/>
                <a:gd name="connsiteY12" fmla="*/ 255262 h 642822"/>
                <a:gd name="connsiteX13" fmla="*/ 133224 w 359914"/>
                <a:gd name="connsiteY13" fmla="*/ 176538 h 642822"/>
                <a:gd name="connsiteX14" fmla="*/ 84779 w 359914"/>
                <a:gd name="connsiteY14" fmla="*/ 182594 h 642822"/>
                <a:gd name="connsiteX15" fmla="*/ 60557 w 359914"/>
                <a:gd name="connsiteY15" fmla="*/ 212872 h 642822"/>
                <a:gd name="connsiteX16" fmla="*/ 48445 w 359914"/>
                <a:gd name="connsiteY16" fmla="*/ 231039 h 642822"/>
                <a:gd name="connsiteX17" fmla="*/ 30279 w 359914"/>
                <a:gd name="connsiteY17" fmla="*/ 309762 h 642822"/>
                <a:gd name="connsiteX18" fmla="*/ 48445 w 359914"/>
                <a:gd name="connsiteY18" fmla="*/ 449042 h 642822"/>
                <a:gd name="connsiteX19" fmla="*/ 66612 w 359914"/>
                <a:gd name="connsiteY19" fmla="*/ 455097 h 642822"/>
                <a:gd name="connsiteX20" fmla="*/ 163502 w 359914"/>
                <a:gd name="connsiteY20" fmla="*/ 436930 h 642822"/>
                <a:gd name="connsiteX21" fmla="*/ 175614 w 359914"/>
                <a:gd name="connsiteY21" fmla="*/ 418764 h 642822"/>
                <a:gd name="connsiteX22" fmla="*/ 169558 w 359914"/>
                <a:gd name="connsiteY22" fmla="*/ 382430 h 642822"/>
                <a:gd name="connsiteX23" fmla="*/ 151391 w 359914"/>
                <a:gd name="connsiteY23" fmla="*/ 376374 h 642822"/>
                <a:gd name="connsiteX24" fmla="*/ 72668 w 359914"/>
                <a:gd name="connsiteY24" fmla="*/ 388485 h 642822"/>
                <a:gd name="connsiteX25" fmla="*/ 60557 w 359914"/>
                <a:gd name="connsiteY25" fmla="*/ 424819 h 642822"/>
                <a:gd name="connsiteX26" fmla="*/ 54501 w 359914"/>
                <a:gd name="connsiteY26" fmla="*/ 442986 h 642822"/>
                <a:gd name="connsiteX27" fmla="*/ 48445 w 359914"/>
                <a:gd name="connsiteY27" fmla="*/ 467209 h 642822"/>
                <a:gd name="connsiteX28" fmla="*/ 42390 w 359914"/>
                <a:gd name="connsiteY28" fmla="*/ 527765 h 642822"/>
                <a:gd name="connsiteX29" fmla="*/ 48445 w 359914"/>
                <a:gd name="connsiteY29" fmla="*/ 618599 h 642822"/>
                <a:gd name="connsiteX30" fmla="*/ 60557 w 359914"/>
                <a:gd name="connsiteY30" fmla="*/ 630711 h 642822"/>
                <a:gd name="connsiteX31" fmla="*/ 127169 w 359914"/>
                <a:gd name="connsiteY31" fmla="*/ 642822 h 642822"/>
                <a:gd name="connsiteX32" fmla="*/ 187725 w 359914"/>
                <a:gd name="connsiteY32" fmla="*/ 636766 h 642822"/>
                <a:gd name="connsiteX33" fmla="*/ 205892 w 359914"/>
                <a:gd name="connsiteY33" fmla="*/ 618599 h 642822"/>
                <a:gd name="connsiteX34" fmla="*/ 230114 w 359914"/>
                <a:gd name="connsiteY34" fmla="*/ 582266 h 642822"/>
                <a:gd name="connsiteX35" fmla="*/ 248281 w 359914"/>
                <a:gd name="connsiteY35" fmla="*/ 370319 h 642822"/>
                <a:gd name="connsiteX36" fmla="*/ 254337 w 359914"/>
                <a:gd name="connsiteY36" fmla="*/ 19092 h 642822"/>
                <a:gd name="connsiteX37" fmla="*/ 260393 w 359914"/>
                <a:gd name="connsiteY37" fmla="*/ 925 h 642822"/>
                <a:gd name="connsiteX38" fmla="*/ 308838 w 359914"/>
                <a:gd name="connsiteY38" fmla="*/ 6981 h 642822"/>
                <a:gd name="connsiteX39" fmla="*/ 333060 w 359914"/>
                <a:gd name="connsiteY39" fmla="*/ 43315 h 642822"/>
                <a:gd name="connsiteX40" fmla="*/ 351227 w 359914"/>
                <a:gd name="connsiteY40" fmla="*/ 79648 h 642822"/>
                <a:gd name="connsiteX41" fmla="*/ 351227 w 359914"/>
                <a:gd name="connsiteY41" fmla="*/ 261317 h 642822"/>
                <a:gd name="connsiteX42" fmla="*/ 333060 w 359914"/>
                <a:gd name="connsiteY42" fmla="*/ 418764 h 642822"/>
                <a:gd name="connsiteX43" fmla="*/ 339116 w 359914"/>
                <a:gd name="connsiteY43" fmla="*/ 624655 h 642822"/>
                <a:gd name="connsiteX44" fmla="*/ 339116 w 359914"/>
                <a:gd name="connsiteY44" fmla="*/ 618599 h 642822"/>
                <a:gd name="connsiteX0" fmla="*/ 133224 w 359914"/>
                <a:gd name="connsiteY0" fmla="*/ 61478 h 648874"/>
                <a:gd name="connsiteX1" fmla="*/ 109002 w 359914"/>
                <a:gd name="connsiteY1" fmla="*/ 67533 h 648874"/>
                <a:gd name="connsiteX2" fmla="*/ 48445 w 359914"/>
                <a:gd name="connsiteY2" fmla="*/ 73589 h 648874"/>
                <a:gd name="connsiteX3" fmla="*/ 30279 w 359914"/>
                <a:gd name="connsiteY3" fmla="*/ 85700 h 648874"/>
                <a:gd name="connsiteX4" fmla="*/ 24223 w 359914"/>
                <a:gd name="connsiteY4" fmla="*/ 103867 h 648874"/>
                <a:gd name="connsiteX5" fmla="*/ 12112 w 359914"/>
                <a:gd name="connsiteY5" fmla="*/ 122034 h 648874"/>
                <a:gd name="connsiteX6" fmla="*/ 0 w 359914"/>
                <a:gd name="connsiteY6" fmla="*/ 158368 h 648874"/>
                <a:gd name="connsiteX7" fmla="*/ 6056 w 359914"/>
                <a:gd name="connsiteY7" fmla="*/ 249202 h 648874"/>
                <a:gd name="connsiteX8" fmla="*/ 18167 w 359914"/>
                <a:gd name="connsiteY8" fmla="*/ 261314 h 648874"/>
                <a:gd name="connsiteX9" fmla="*/ 36334 w 359914"/>
                <a:gd name="connsiteY9" fmla="*/ 273425 h 648874"/>
                <a:gd name="connsiteX10" fmla="*/ 84779 w 359914"/>
                <a:gd name="connsiteY10" fmla="*/ 285536 h 648874"/>
                <a:gd name="connsiteX11" fmla="*/ 145336 w 359914"/>
                <a:gd name="connsiteY11" fmla="*/ 279480 h 648874"/>
                <a:gd name="connsiteX12" fmla="*/ 157447 w 359914"/>
                <a:gd name="connsiteY12" fmla="*/ 261314 h 648874"/>
                <a:gd name="connsiteX13" fmla="*/ 133224 w 359914"/>
                <a:gd name="connsiteY13" fmla="*/ 182590 h 648874"/>
                <a:gd name="connsiteX14" fmla="*/ 84779 w 359914"/>
                <a:gd name="connsiteY14" fmla="*/ 188646 h 648874"/>
                <a:gd name="connsiteX15" fmla="*/ 60557 w 359914"/>
                <a:gd name="connsiteY15" fmla="*/ 218924 h 648874"/>
                <a:gd name="connsiteX16" fmla="*/ 48445 w 359914"/>
                <a:gd name="connsiteY16" fmla="*/ 237091 h 648874"/>
                <a:gd name="connsiteX17" fmla="*/ 30279 w 359914"/>
                <a:gd name="connsiteY17" fmla="*/ 315814 h 648874"/>
                <a:gd name="connsiteX18" fmla="*/ 48445 w 359914"/>
                <a:gd name="connsiteY18" fmla="*/ 455094 h 648874"/>
                <a:gd name="connsiteX19" fmla="*/ 66612 w 359914"/>
                <a:gd name="connsiteY19" fmla="*/ 461149 h 648874"/>
                <a:gd name="connsiteX20" fmla="*/ 163502 w 359914"/>
                <a:gd name="connsiteY20" fmla="*/ 442982 h 648874"/>
                <a:gd name="connsiteX21" fmla="*/ 175614 w 359914"/>
                <a:gd name="connsiteY21" fmla="*/ 424816 h 648874"/>
                <a:gd name="connsiteX22" fmla="*/ 169558 w 359914"/>
                <a:gd name="connsiteY22" fmla="*/ 388482 h 648874"/>
                <a:gd name="connsiteX23" fmla="*/ 151391 w 359914"/>
                <a:gd name="connsiteY23" fmla="*/ 382426 h 648874"/>
                <a:gd name="connsiteX24" fmla="*/ 72668 w 359914"/>
                <a:gd name="connsiteY24" fmla="*/ 394537 h 648874"/>
                <a:gd name="connsiteX25" fmla="*/ 60557 w 359914"/>
                <a:gd name="connsiteY25" fmla="*/ 430871 h 648874"/>
                <a:gd name="connsiteX26" fmla="*/ 54501 w 359914"/>
                <a:gd name="connsiteY26" fmla="*/ 449038 h 648874"/>
                <a:gd name="connsiteX27" fmla="*/ 48445 w 359914"/>
                <a:gd name="connsiteY27" fmla="*/ 473261 h 648874"/>
                <a:gd name="connsiteX28" fmla="*/ 42390 w 359914"/>
                <a:gd name="connsiteY28" fmla="*/ 533817 h 648874"/>
                <a:gd name="connsiteX29" fmla="*/ 48445 w 359914"/>
                <a:gd name="connsiteY29" fmla="*/ 624651 h 648874"/>
                <a:gd name="connsiteX30" fmla="*/ 60557 w 359914"/>
                <a:gd name="connsiteY30" fmla="*/ 636763 h 648874"/>
                <a:gd name="connsiteX31" fmla="*/ 127169 w 359914"/>
                <a:gd name="connsiteY31" fmla="*/ 648874 h 648874"/>
                <a:gd name="connsiteX32" fmla="*/ 187725 w 359914"/>
                <a:gd name="connsiteY32" fmla="*/ 642818 h 648874"/>
                <a:gd name="connsiteX33" fmla="*/ 205892 w 359914"/>
                <a:gd name="connsiteY33" fmla="*/ 624651 h 648874"/>
                <a:gd name="connsiteX34" fmla="*/ 230114 w 359914"/>
                <a:gd name="connsiteY34" fmla="*/ 588318 h 648874"/>
                <a:gd name="connsiteX35" fmla="*/ 248281 w 359914"/>
                <a:gd name="connsiteY35" fmla="*/ 376371 h 648874"/>
                <a:gd name="connsiteX36" fmla="*/ 241637 w 359914"/>
                <a:gd name="connsiteY36" fmla="*/ 120394 h 648874"/>
                <a:gd name="connsiteX37" fmla="*/ 260393 w 359914"/>
                <a:gd name="connsiteY37" fmla="*/ 6977 h 648874"/>
                <a:gd name="connsiteX38" fmla="*/ 308838 w 359914"/>
                <a:gd name="connsiteY38" fmla="*/ 13033 h 648874"/>
                <a:gd name="connsiteX39" fmla="*/ 333060 w 359914"/>
                <a:gd name="connsiteY39" fmla="*/ 49367 h 648874"/>
                <a:gd name="connsiteX40" fmla="*/ 351227 w 359914"/>
                <a:gd name="connsiteY40" fmla="*/ 85700 h 648874"/>
                <a:gd name="connsiteX41" fmla="*/ 351227 w 359914"/>
                <a:gd name="connsiteY41" fmla="*/ 267369 h 648874"/>
                <a:gd name="connsiteX42" fmla="*/ 333060 w 359914"/>
                <a:gd name="connsiteY42" fmla="*/ 424816 h 648874"/>
                <a:gd name="connsiteX43" fmla="*/ 339116 w 359914"/>
                <a:gd name="connsiteY43" fmla="*/ 630707 h 648874"/>
                <a:gd name="connsiteX44" fmla="*/ 339116 w 359914"/>
                <a:gd name="connsiteY44" fmla="*/ 624651 h 648874"/>
                <a:gd name="connsiteX0" fmla="*/ 133224 w 359914"/>
                <a:gd name="connsiteY0" fmla="*/ 48706 h 636102"/>
                <a:gd name="connsiteX1" fmla="*/ 109002 w 359914"/>
                <a:gd name="connsiteY1" fmla="*/ 54761 h 636102"/>
                <a:gd name="connsiteX2" fmla="*/ 48445 w 359914"/>
                <a:gd name="connsiteY2" fmla="*/ 60817 h 636102"/>
                <a:gd name="connsiteX3" fmla="*/ 30279 w 359914"/>
                <a:gd name="connsiteY3" fmla="*/ 72928 h 636102"/>
                <a:gd name="connsiteX4" fmla="*/ 24223 w 359914"/>
                <a:gd name="connsiteY4" fmla="*/ 91095 h 636102"/>
                <a:gd name="connsiteX5" fmla="*/ 12112 w 359914"/>
                <a:gd name="connsiteY5" fmla="*/ 109262 h 636102"/>
                <a:gd name="connsiteX6" fmla="*/ 0 w 359914"/>
                <a:gd name="connsiteY6" fmla="*/ 145596 h 636102"/>
                <a:gd name="connsiteX7" fmla="*/ 6056 w 359914"/>
                <a:gd name="connsiteY7" fmla="*/ 236430 h 636102"/>
                <a:gd name="connsiteX8" fmla="*/ 18167 w 359914"/>
                <a:gd name="connsiteY8" fmla="*/ 248542 h 636102"/>
                <a:gd name="connsiteX9" fmla="*/ 36334 w 359914"/>
                <a:gd name="connsiteY9" fmla="*/ 260653 h 636102"/>
                <a:gd name="connsiteX10" fmla="*/ 84779 w 359914"/>
                <a:gd name="connsiteY10" fmla="*/ 272764 h 636102"/>
                <a:gd name="connsiteX11" fmla="*/ 145336 w 359914"/>
                <a:gd name="connsiteY11" fmla="*/ 266708 h 636102"/>
                <a:gd name="connsiteX12" fmla="*/ 157447 w 359914"/>
                <a:gd name="connsiteY12" fmla="*/ 248542 h 636102"/>
                <a:gd name="connsiteX13" fmla="*/ 133224 w 359914"/>
                <a:gd name="connsiteY13" fmla="*/ 169818 h 636102"/>
                <a:gd name="connsiteX14" fmla="*/ 84779 w 359914"/>
                <a:gd name="connsiteY14" fmla="*/ 175874 h 636102"/>
                <a:gd name="connsiteX15" fmla="*/ 60557 w 359914"/>
                <a:gd name="connsiteY15" fmla="*/ 206152 h 636102"/>
                <a:gd name="connsiteX16" fmla="*/ 48445 w 359914"/>
                <a:gd name="connsiteY16" fmla="*/ 224319 h 636102"/>
                <a:gd name="connsiteX17" fmla="*/ 30279 w 359914"/>
                <a:gd name="connsiteY17" fmla="*/ 303042 h 636102"/>
                <a:gd name="connsiteX18" fmla="*/ 48445 w 359914"/>
                <a:gd name="connsiteY18" fmla="*/ 442322 h 636102"/>
                <a:gd name="connsiteX19" fmla="*/ 66612 w 359914"/>
                <a:gd name="connsiteY19" fmla="*/ 448377 h 636102"/>
                <a:gd name="connsiteX20" fmla="*/ 163502 w 359914"/>
                <a:gd name="connsiteY20" fmla="*/ 430210 h 636102"/>
                <a:gd name="connsiteX21" fmla="*/ 175614 w 359914"/>
                <a:gd name="connsiteY21" fmla="*/ 412044 h 636102"/>
                <a:gd name="connsiteX22" fmla="*/ 169558 w 359914"/>
                <a:gd name="connsiteY22" fmla="*/ 375710 h 636102"/>
                <a:gd name="connsiteX23" fmla="*/ 151391 w 359914"/>
                <a:gd name="connsiteY23" fmla="*/ 369654 h 636102"/>
                <a:gd name="connsiteX24" fmla="*/ 72668 w 359914"/>
                <a:gd name="connsiteY24" fmla="*/ 381765 h 636102"/>
                <a:gd name="connsiteX25" fmla="*/ 60557 w 359914"/>
                <a:gd name="connsiteY25" fmla="*/ 418099 h 636102"/>
                <a:gd name="connsiteX26" fmla="*/ 54501 w 359914"/>
                <a:gd name="connsiteY26" fmla="*/ 436266 h 636102"/>
                <a:gd name="connsiteX27" fmla="*/ 48445 w 359914"/>
                <a:gd name="connsiteY27" fmla="*/ 460489 h 636102"/>
                <a:gd name="connsiteX28" fmla="*/ 42390 w 359914"/>
                <a:gd name="connsiteY28" fmla="*/ 521045 h 636102"/>
                <a:gd name="connsiteX29" fmla="*/ 48445 w 359914"/>
                <a:gd name="connsiteY29" fmla="*/ 611879 h 636102"/>
                <a:gd name="connsiteX30" fmla="*/ 60557 w 359914"/>
                <a:gd name="connsiteY30" fmla="*/ 623991 h 636102"/>
                <a:gd name="connsiteX31" fmla="*/ 127169 w 359914"/>
                <a:gd name="connsiteY31" fmla="*/ 636102 h 636102"/>
                <a:gd name="connsiteX32" fmla="*/ 187725 w 359914"/>
                <a:gd name="connsiteY32" fmla="*/ 630046 h 636102"/>
                <a:gd name="connsiteX33" fmla="*/ 205892 w 359914"/>
                <a:gd name="connsiteY33" fmla="*/ 611879 h 636102"/>
                <a:gd name="connsiteX34" fmla="*/ 230114 w 359914"/>
                <a:gd name="connsiteY34" fmla="*/ 575546 h 636102"/>
                <a:gd name="connsiteX35" fmla="*/ 248281 w 359914"/>
                <a:gd name="connsiteY35" fmla="*/ 363599 h 636102"/>
                <a:gd name="connsiteX36" fmla="*/ 241637 w 359914"/>
                <a:gd name="connsiteY36" fmla="*/ 107622 h 636102"/>
                <a:gd name="connsiteX37" fmla="*/ 266743 w 359914"/>
                <a:gd name="connsiteY37" fmla="*/ 25955 h 636102"/>
                <a:gd name="connsiteX38" fmla="*/ 308838 w 359914"/>
                <a:gd name="connsiteY38" fmla="*/ 261 h 636102"/>
                <a:gd name="connsiteX39" fmla="*/ 333060 w 359914"/>
                <a:gd name="connsiteY39" fmla="*/ 36595 h 636102"/>
                <a:gd name="connsiteX40" fmla="*/ 351227 w 359914"/>
                <a:gd name="connsiteY40" fmla="*/ 72928 h 636102"/>
                <a:gd name="connsiteX41" fmla="*/ 351227 w 359914"/>
                <a:gd name="connsiteY41" fmla="*/ 254597 h 636102"/>
                <a:gd name="connsiteX42" fmla="*/ 333060 w 359914"/>
                <a:gd name="connsiteY42" fmla="*/ 412044 h 636102"/>
                <a:gd name="connsiteX43" fmla="*/ 339116 w 359914"/>
                <a:gd name="connsiteY43" fmla="*/ 617935 h 636102"/>
                <a:gd name="connsiteX44" fmla="*/ 339116 w 359914"/>
                <a:gd name="connsiteY44" fmla="*/ 611879 h 636102"/>
                <a:gd name="connsiteX0" fmla="*/ 133224 w 359914"/>
                <a:gd name="connsiteY0" fmla="*/ 34378 h 621774"/>
                <a:gd name="connsiteX1" fmla="*/ 109002 w 359914"/>
                <a:gd name="connsiteY1" fmla="*/ 40433 h 621774"/>
                <a:gd name="connsiteX2" fmla="*/ 48445 w 359914"/>
                <a:gd name="connsiteY2" fmla="*/ 46489 h 621774"/>
                <a:gd name="connsiteX3" fmla="*/ 30279 w 359914"/>
                <a:gd name="connsiteY3" fmla="*/ 58600 h 621774"/>
                <a:gd name="connsiteX4" fmla="*/ 24223 w 359914"/>
                <a:gd name="connsiteY4" fmla="*/ 76767 h 621774"/>
                <a:gd name="connsiteX5" fmla="*/ 12112 w 359914"/>
                <a:gd name="connsiteY5" fmla="*/ 94934 h 621774"/>
                <a:gd name="connsiteX6" fmla="*/ 0 w 359914"/>
                <a:gd name="connsiteY6" fmla="*/ 131268 h 621774"/>
                <a:gd name="connsiteX7" fmla="*/ 6056 w 359914"/>
                <a:gd name="connsiteY7" fmla="*/ 222102 h 621774"/>
                <a:gd name="connsiteX8" fmla="*/ 18167 w 359914"/>
                <a:gd name="connsiteY8" fmla="*/ 234214 h 621774"/>
                <a:gd name="connsiteX9" fmla="*/ 36334 w 359914"/>
                <a:gd name="connsiteY9" fmla="*/ 246325 h 621774"/>
                <a:gd name="connsiteX10" fmla="*/ 84779 w 359914"/>
                <a:gd name="connsiteY10" fmla="*/ 258436 h 621774"/>
                <a:gd name="connsiteX11" fmla="*/ 145336 w 359914"/>
                <a:gd name="connsiteY11" fmla="*/ 252380 h 621774"/>
                <a:gd name="connsiteX12" fmla="*/ 157447 w 359914"/>
                <a:gd name="connsiteY12" fmla="*/ 234214 h 621774"/>
                <a:gd name="connsiteX13" fmla="*/ 133224 w 359914"/>
                <a:gd name="connsiteY13" fmla="*/ 155490 h 621774"/>
                <a:gd name="connsiteX14" fmla="*/ 84779 w 359914"/>
                <a:gd name="connsiteY14" fmla="*/ 161546 h 621774"/>
                <a:gd name="connsiteX15" fmla="*/ 60557 w 359914"/>
                <a:gd name="connsiteY15" fmla="*/ 191824 h 621774"/>
                <a:gd name="connsiteX16" fmla="*/ 48445 w 359914"/>
                <a:gd name="connsiteY16" fmla="*/ 209991 h 621774"/>
                <a:gd name="connsiteX17" fmla="*/ 30279 w 359914"/>
                <a:gd name="connsiteY17" fmla="*/ 288714 h 621774"/>
                <a:gd name="connsiteX18" fmla="*/ 48445 w 359914"/>
                <a:gd name="connsiteY18" fmla="*/ 427994 h 621774"/>
                <a:gd name="connsiteX19" fmla="*/ 66612 w 359914"/>
                <a:gd name="connsiteY19" fmla="*/ 434049 h 621774"/>
                <a:gd name="connsiteX20" fmla="*/ 163502 w 359914"/>
                <a:gd name="connsiteY20" fmla="*/ 415882 h 621774"/>
                <a:gd name="connsiteX21" fmla="*/ 175614 w 359914"/>
                <a:gd name="connsiteY21" fmla="*/ 397716 h 621774"/>
                <a:gd name="connsiteX22" fmla="*/ 169558 w 359914"/>
                <a:gd name="connsiteY22" fmla="*/ 361382 h 621774"/>
                <a:gd name="connsiteX23" fmla="*/ 151391 w 359914"/>
                <a:gd name="connsiteY23" fmla="*/ 355326 h 621774"/>
                <a:gd name="connsiteX24" fmla="*/ 72668 w 359914"/>
                <a:gd name="connsiteY24" fmla="*/ 367437 h 621774"/>
                <a:gd name="connsiteX25" fmla="*/ 60557 w 359914"/>
                <a:gd name="connsiteY25" fmla="*/ 403771 h 621774"/>
                <a:gd name="connsiteX26" fmla="*/ 54501 w 359914"/>
                <a:gd name="connsiteY26" fmla="*/ 421938 h 621774"/>
                <a:gd name="connsiteX27" fmla="*/ 48445 w 359914"/>
                <a:gd name="connsiteY27" fmla="*/ 446161 h 621774"/>
                <a:gd name="connsiteX28" fmla="*/ 42390 w 359914"/>
                <a:gd name="connsiteY28" fmla="*/ 506717 h 621774"/>
                <a:gd name="connsiteX29" fmla="*/ 48445 w 359914"/>
                <a:gd name="connsiteY29" fmla="*/ 597551 h 621774"/>
                <a:gd name="connsiteX30" fmla="*/ 60557 w 359914"/>
                <a:gd name="connsiteY30" fmla="*/ 609663 h 621774"/>
                <a:gd name="connsiteX31" fmla="*/ 127169 w 359914"/>
                <a:gd name="connsiteY31" fmla="*/ 621774 h 621774"/>
                <a:gd name="connsiteX32" fmla="*/ 187725 w 359914"/>
                <a:gd name="connsiteY32" fmla="*/ 615718 h 621774"/>
                <a:gd name="connsiteX33" fmla="*/ 205892 w 359914"/>
                <a:gd name="connsiteY33" fmla="*/ 597551 h 621774"/>
                <a:gd name="connsiteX34" fmla="*/ 230114 w 359914"/>
                <a:gd name="connsiteY34" fmla="*/ 561218 h 621774"/>
                <a:gd name="connsiteX35" fmla="*/ 248281 w 359914"/>
                <a:gd name="connsiteY35" fmla="*/ 349271 h 621774"/>
                <a:gd name="connsiteX36" fmla="*/ 241637 w 359914"/>
                <a:gd name="connsiteY36" fmla="*/ 93294 h 621774"/>
                <a:gd name="connsiteX37" fmla="*/ 266743 w 359914"/>
                <a:gd name="connsiteY37" fmla="*/ 11627 h 621774"/>
                <a:gd name="connsiteX38" fmla="*/ 308838 w 359914"/>
                <a:gd name="connsiteY38" fmla="*/ 1808 h 621774"/>
                <a:gd name="connsiteX39" fmla="*/ 333060 w 359914"/>
                <a:gd name="connsiteY39" fmla="*/ 22267 h 621774"/>
                <a:gd name="connsiteX40" fmla="*/ 351227 w 359914"/>
                <a:gd name="connsiteY40" fmla="*/ 58600 h 621774"/>
                <a:gd name="connsiteX41" fmla="*/ 351227 w 359914"/>
                <a:gd name="connsiteY41" fmla="*/ 240269 h 621774"/>
                <a:gd name="connsiteX42" fmla="*/ 333060 w 359914"/>
                <a:gd name="connsiteY42" fmla="*/ 397716 h 621774"/>
                <a:gd name="connsiteX43" fmla="*/ 339116 w 359914"/>
                <a:gd name="connsiteY43" fmla="*/ 603607 h 621774"/>
                <a:gd name="connsiteX44" fmla="*/ 339116 w 359914"/>
                <a:gd name="connsiteY44" fmla="*/ 597551 h 62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59914" h="621774">
                  <a:moveTo>
                    <a:pt x="133224" y="34378"/>
                  </a:moveTo>
                  <a:cubicBezTo>
                    <a:pt x="125150" y="36396"/>
                    <a:pt x="117241" y="39256"/>
                    <a:pt x="109002" y="40433"/>
                  </a:cubicBezTo>
                  <a:cubicBezTo>
                    <a:pt x="88920" y="43302"/>
                    <a:pt x="68212" y="41927"/>
                    <a:pt x="48445" y="46489"/>
                  </a:cubicBezTo>
                  <a:cubicBezTo>
                    <a:pt x="41354" y="48125"/>
                    <a:pt x="36334" y="54563"/>
                    <a:pt x="30279" y="58600"/>
                  </a:cubicBezTo>
                  <a:cubicBezTo>
                    <a:pt x="28260" y="64656"/>
                    <a:pt x="27078" y="71058"/>
                    <a:pt x="24223" y="76767"/>
                  </a:cubicBezTo>
                  <a:cubicBezTo>
                    <a:pt x="20968" y="83277"/>
                    <a:pt x="15068" y="88283"/>
                    <a:pt x="12112" y="94934"/>
                  </a:cubicBezTo>
                  <a:cubicBezTo>
                    <a:pt x="6927" y="106600"/>
                    <a:pt x="0" y="131268"/>
                    <a:pt x="0" y="131268"/>
                  </a:cubicBezTo>
                  <a:cubicBezTo>
                    <a:pt x="2019" y="161546"/>
                    <a:pt x="782" y="192219"/>
                    <a:pt x="6056" y="222102"/>
                  </a:cubicBezTo>
                  <a:cubicBezTo>
                    <a:pt x="7048" y="227725"/>
                    <a:pt x="13709" y="230647"/>
                    <a:pt x="18167" y="234214"/>
                  </a:cubicBezTo>
                  <a:cubicBezTo>
                    <a:pt x="23850" y="238761"/>
                    <a:pt x="29824" y="243070"/>
                    <a:pt x="36334" y="246325"/>
                  </a:cubicBezTo>
                  <a:cubicBezTo>
                    <a:pt x="48745" y="252530"/>
                    <a:pt x="73268" y="256134"/>
                    <a:pt x="84779" y="258436"/>
                  </a:cubicBezTo>
                  <a:cubicBezTo>
                    <a:pt x="104965" y="256417"/>
                    <a:pt x="126091" y="258795"/>
                    <a:pt x="145336" y="252380"/>
                  </a:cubicBezTo>
                  <a:cubicBezTo>
                    <a:pt x="152240" y="250079"/>
                    <a:pt x="156889" y="241470"/>
                    <a:pt x="157447" y="234214"/>
                  </a:cubicBezTo>
                  <a:cubicBezTo>
                    <a:pt x="161887" y="176484"/>
                    <a:pt x="160945" y="183211"/>
                    <a:pt x="133224" y="155490"/>
                  </a:cubicBezTo>
                  <a:cubicBezTo>
                    <a:pt x="117076" y="157509"/>
                    <a:pt x="100480" y="157264"/>
                    <a:pt x="84779" y="161546"/>
                  </a:cubicBezTo>
                  <a:cubicBezTo>
                    <a:pt x="61137" y="167994"/>
                    <a:pt x="69057" y="174825"/>
                    <a:pt x="60557" y="191824"/>
                  </a:cubicBezTo>
                  <a:cubicBezTo>
                    <a:pt x="57302" y="198334"/>
                    <a:pt x="52482" y="203935"/>
                    <a:pt x="48445" y="209991"/>
                  </a:cubicBezTo>
                  <a:cubicBezTo>
                    <a:pt x="31821" y="259866"/>
                    <a:pt x="38139" y="233687"/>
                    <a:pt x="30279" y="288714"/>
                  </a:cubicBezTo>
                  <a:cubicBezTo>
                    <a:pt x="30467" y="292656"/>
                    <a:pt x="7153" y="403219"/>
                    <a:pt x="48445" y="427994"/>
                  </a:cubicBezTo>
                  <a:cubicBezTo>
                    <a:pt x="53919" y="431278"/>
                    <a:pt x="60556" y="432031"/>
                    <a:pt x="66612" y="434049"/>
                  </a:cubicBezTo>
                  <a:cubicBezTo>
                    <a:pt x="123266" y="430003"/>
                    <a:pt x="138174" y="447542"/>
                    <a:pt x="163502" y="415882"/>
                  </a:cubicBezTo>
                  <a:cubicBezTo>
                    <a:pt x="168049" y="410199"/>
                    <a:pt x="171577" y="403771"/>
                    <a:pt x="175614" y="397716"/>
                  </a:cubicBezTo>
                  <a:cubicBezTo>
                    <a:pt x="173595" y="385605"/>
                    <a:pt x="175650" y="372043"/>
                    <a:pt x="169558" y="361382"/>
                  </a:cubicBezTo>
                  <a:cubicBezTo>
                    <a:pt x="166391" y="355840"/>
                    <a:pt x="157762" y="354928"/>
                    <a:pt x="151391" y="355326"/>
                  </a:cubicBezTo>
                  <a:cubicBezTo>
                    <a:pt x="124893" y="356982"/>
                    <a:pt x="98909" y="363400"/>
                    <a:pt x="72668" y="367437"/>
                  </a:cubicBezTo>
                  <a:lnTo>
                    <a:pt x="60557" y="403771"/>
                  </a:lnTo>
                  <a:cubicBezTo>
                    <a:pt x="58538" y="409827"/>
                    <a:pt x="56049" y="415745"/>
                    <a:pt x="54501" y="421938"/>
                  </a:cubicBezTo>
                  <a:lnTo>
                    <a:pt x="48445" y="446161"/>
                  </a:lnTo>
                  <a:cubicBezTo>
                    <a:pt x="46427" y="466346"/>
                    <a:pt x="42390" y="486431"/>
                    <a:pt x="42390" y="506717"/>
                  </a:cubicBezTo>
                  <a:cubicBezTo>
                    <a:pt x="42390" y="537062"/>
                    <a:pt x="43171" y="567668"/>
                    <a:pt x="48445" y="597551"/>
                  </a:cubicBezTo>
                  <a:cubicBezTo>
                    <a:pt x="49437" y="603174"/>
                    <a:pt x="55661" y="606725"/>
                    <a:pt x="60557" y="609663"/>
                  </a:cubicBezTo>
                  <a:cubicBezTo>
                    <a:pt x="75294" y="618505"/>
                    <a:pt x="120497" y="620940"/>
                    <a:pt x="127169" y="621774"/>
                  </a:cubicBezTo>
                  <a:cubicBezTo>
                    <a:pt x="147354" y="619755"/>
                    <a:pt x="168336" y="621684"/>
                    <a:pt x="187725" y="615718"/>
                  </a:cubicBezTo>
                  <a:cubicBezTo>
                    <a:pt x="195910" y="613199"/>
                    <a:pt x="200634" y="604311"/>
                    <a:pt x="205892" y="597551"/>
                  </a:cubicBezTo>
                  <a:cubicBezTo>
                    <a:pt x="214828" y="586062"/>
                    <a:pt x="230114" y="561218"/>
                    <a:pt x="230114" y="561218"/>
                  </a:cubicBezTo>
                  <a:cubicBezTo>
                    <a:pt x="255454" y="459863"/>
                    <a:pt x="241610" y="529406"/>
                    <a:pt x="248281" y="349271"/>
                  </a:cubicBezTo>
                  <a:cubicBezTo>
                    <a:pt x="250300" y="232195"/>
                    <a:pt x="237800" y="210324"/>
                    <a:pt x="241637" y="93294"/>
                  </a:cubicBezTo>
                  <a:cubicBezTo>
                    <a:pt x="241846" y="86914"/>
                    <a:pt x="255543" y="26874"/>
                    <a:pt x="266743" y="11627"/>
                  </a:cubicBezTo>
                  <a:cubicBezTo>
                    <a:pt x="277943" y="-3620"/>
                    <a:pt x="292690" y="-211"/>
                    <a:pt x="308838" y="1808"/>
                  </a:cubicBezTo>
                  <a:cubicBezTo>
                    <a:pt x="316912" y="13919"/>
                    <a:pt x="325995" y="12802"/>
                    <a:pt x="333060" y="22267"/>
                  </a:cubicBezTo>
                  <a:cubicBezTo>
                    <a:pt x="340125" y="31732"/>
                    <a:pt x="335575" y="35122"/>
                    <a:pt x="351227" y="58600"/>
                  </a:cubicBezTo>
                  <a:cubicBezTo>
                    <a:pt x="364423" y="137773"/>
                    <a:pt x="361077" y="102364"/>
                    <a:pt x="351227" y="240269"/>
                  </a:cubicBezTo>
                  <a:cubicBezTo>
                    <a:pt x="348907" y="272743"/>
                    <a:pt x="338492" y="354263"/>
                    <a:pt x="333060" y="397716"/>
                  </a:cubicBezTo>
                  <a:cubicBezTo>
                    <a:pt x="335079" y="466346"/>
                    <a:pt x="337036" y="534978"/>
                    <a:pt x="339116" y="603607"/>
                  </a:cubicBezTo>
                  <a:cubicBezTo>
                    <a:pt x="339177" y="605625"/>
                    <a:pt x="339116" y="599570"/>
                    <a:pt x="339116" y="597551"/>
                  </a:cubicBezTo>
                </a:path>
              </a:pathLst>
            </a:custGeom>
            <a:noFill/>
            <a:ln w="41275">
              <a:solidFill>
                <a:srgbClr val="FF0000"/>
              </a:solidFill>
            </a:ln>
            <a:effectLst>
              <a:outerShdw blurRad="50800" dist="25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 rot="3372414">
              <a:off x="5329955" y="4163408"/>
              <a:ext cx="363258" cy="627552"/>
            </a:xfrm>
            <a:custGeom>
              <a:avLst/>
              <a:gdLst>
                <a:gd name="connsiteX0" fmla="*/ 133224 w 359914"/>
                <a:gd name="connsiteY0" fmla="*/ 55426 h 642822"/>
                <a:gd name="connsiteX1" fmla="*/ 109002 w 359914"/>
                <a:gd name="connsiteY1" fmla="*/ 61481 h 642822"/>
                <a:gd name="connsiteX2" fmla="*/ 48445 w 359914"/>
                <a:gd name="connsiteY2" fmla="*/ 67537 h 642822"/>
                <a:gd name="connsiteX3" fmla="*/ 30279 w 359914"/>
                <a:gd name="connsiteY3" fmla="*/ 79648 h 642822"/>
                <a:gd name="connsiteX4" fmla="*/ 24223 w 359914"/>
                <a:gd name="connsiteY4" fmla="*/ 97815 h 642822"/>
                <a:gd name="connsiteX5" fmla="*/ 12112 w 359914"/>
                <a:gd name="connsiteY5" fmla="*/ 115982 h 642822"/>
                <a:gd name="connsiteX6" fmla="*/ 0 w 359914"/>
                <a:gd name="connsiteY6" fmla="*/ 152316 h 642822"/>
                <a:gd name="connsiteX7" fmla="*/ 6056 w 359914"/>
                <a:gd name="connsiteY7" fmla="*/ 243150 h 642822"/>
                <a:gd name="connsiteX8" fmla="*/ 18167 w 359914"/>
                <a:gd name="connsiteY8" fmla="*/ 255262 h 642822"/>
                <a:gd name="connsiteX9" fmla="*/ 36334 w 359914"/>
                <a:gd name="connsiteY9" fmla="*/ 267373 h 642822"/>
                <a:gd name="connsiteX10" fmla="*/ 84779 w 359914"/>
                <a:gd name="connsiteY10" fmla="*/ 279484 h 642822"/>
                <a:gd name="connsiteX11" fmla="*/ 145336 w 359914"/>
                <a:gd name="connsiteY11" fmla="*/ 273428 h 642822"/>
                <a:gd name="connsiteX12" fmla="*/ 157447 w 359914"/>
                <a:gd name="connsiteY12" fmla="*/ 255262 h 642822"/>
                <a:gd name="connsiteX13" fmla="*/ 133224 w 359914"/>
                <a:gd name="connsiteY13" fmla="*/ 176538 h 642822"/>
                <a:gd name="connsiteX14" fmla="*/ 84779 w 359914"/>
                <a:gd name="connsiteY14" fmla="*/ 182594 h 642822"/>
                <a:gd name="connsiteX15" fmla="*/ 60557 w 359914"/>
                <a:gd name="connsiteY15" fmla="*/ 212872 h 642822"/>
                <a:gd name="connsiteX16" fmla="*/ 48445 w 359914"/>
                <a:gd name="connsiteY16" fmla="*/ 231039 h 642822"/>
                <a:gd name="connsiteX17" fmla="*/ 30279 w 359914"/>
                <a:gd name="connsiteY17" fmla="*/ 309762 h 642822"/>
                <a:gd name="connsiteX18" fmla="*/ 48445 w 359914"/>
                <a:gd name="connsiteY18" fmla="*/ 449042 h 642822"/>
                <a:gd name="connsiteX19" fmla="*/ 66612 w 359914"/>
                <a:gd name="connsiteY19" fmla="*/ 455097 h 642822"/>
                <a:gd name="connsiteX20" fmla="*/ 163502 w 359914"/>
                <a:gd name="connsiteY20" fmla="*/ 436930 h 642822"/>
                <a:gd name="connsiteX21" fmla="*/ 175614 w 359914"/>
                <a:gd name="connsiteY21" fmla="*/ 418764 h 642822"/>
                <a:gd name="connsiteX22" fmla="*/ 169558 w 359914"/>
                <a:gd name="connsiteY22" fmla="*/ 382430 h 642822"/>
                <a:gd name="connsiteX23" fmla="*/ 151391 w 359914"/>
                <a:gd name="connsiteY23" fmla="*/ 376374 h 642822"/>
                <a:gd name="connsiteX24" fmla="*/ 72668 w 359914"/>
                <a:gd name="connsiteY24" fmla="*/ 388485 h 642822"/>
                <a:gd name="connsiteX25" fmla="*/ 60557 w 359914"/>
                <a:gd name="connsiteY25" fmla="*/ 424819 h 642822"/>
                <a:gd name="connsiteX26" fmla="*/ 54501 w 359914"/>
                <a:gd name="connsiteY26" fmla="*/ 442986 h 642822"/>
                <a:gd name="connsiteX27" fmla="*/ 48445 w 359914"/>
                <a:gd name="connsiteY27" fmla="*/ 467209 h 642822"/>
                <a:gd name="connsiteX28" fmla="*/ 42390 w 359914"/>
                <a:gd name="connsiteY28" fmla="*/ 527765 h 642822"/>
                <a:gd name="connsiteX29" fmla="*/ 48445 w 359914"/>
                <a:gd name="connsiteY29" fmla="*/ 618599 h 642822"/>
                <a:gd name="connsiteX30" fmla="*/ 60557 w 359914"/>
                <a:gd name="connsiteY30" fmla="*/ 630711 h 642822"/>
                <a:gd name="connsiteX31" fmla="*/ 127169 w 359914"/>
                <a:gd name="connsiteY31" fmla="*/ 642822 h 642822"/>
                <a:gd name="connsiteX32" fmla="*/ 187725 w 359914"/>
                <a:gd name="connsiteY32" fmla="*/ 636766 h 642822"/>
                <a:gd name="connsiteX33" fmla="*/ 205892 w 359914"/>
                <a:gd name="connsiteY33" fmla="*/ 618599 h 642822"/>
                <a:gd name="connsiteX34" fmla="*/ 230114 w 359914"/>
                <a:gd name="connsiteY34" fmla="*/ 582266 h 642822"/>
                <a:gd name="connsiteX35" fmla="*/ 248281 w 359914"/>
                <a:gd name="connsiteY35" fmla="*/ 370319 h 642822"/>
                <a:gd name="connsiteX36" fmla="*/ 254337 w 359914"/>
                <a:gd name="connsiteY36" fmla="*/ 19092 h 642822"/>
                <a:gd name="connsiteX37" fmla="*/ 260393 w 359914"/>
                <a:gd name="connsiteY37" fmla="*/ 925 h 642822"/>
                <a:gd name="connsiteX38" fmla="*/ 308838 w 359914"/>
                <a:gd name="connsiteY38" fmla="*/ 6981 h 642822"/>
                <a:gd name="connsiteX39" fmla="*/ 333060 w 359914"/>
                <a:gd name="connsiteY39" fmla="*/ 43315 h 642822"/>
                <a:gd name="connsiteX40" fmla="*/ 351227 w 359914"/>
                <a:gd name="connsiteY40" fmla="*/ 79648 h 642822"/>
                <a:gd name="connsiteX41" fmla="*/ 351227 w 359914"/>
                <a:gd name="connsiteY41" fmla="*/ 261317 h 642822"/>
                <a:gd name="connsiteX42" fmla="*/ 333060 w 359914"/>
                <a:gd name="connsiteY42" fmla="*/ 418764 h 642822"/>
                <a:gd name="connsiteX43" fmla="*/ 339116 w 359914"/>
                <a:gd name="connsiteY43" fmla="*/ 624655 h 642822"/>
                <a:gd name="connsiteX44" fmla="*/ 339116 w 359914"/>
                <a:gd name="connsiteY44" fmla="*/ 618599 h 642822"/>
                <a:gd name="connsiteX0" fmla="*/ 133224 w 359914"/>
                <a:gd name="connsiteY0" fmla="*/ 61478 h 648874"/>
                <a:gd name="connsiteX1" fmla="*/ 109002 w 359914"/>
                <a:gd name="connsiteY1" fmla="*/ 67533 h 648874"/>
                <a:gd name="connsiteX2" fmla="*/ 48445 w 359914"/>
                <a:gd name="connsiteY2" fmla="*/ 73589 h 648874"/>
                <a:gd name="connsiteX3" fmla="*/ 30279 w 359914"/>
                <a:gd name="connsiteY3" fmla="*/ 85700 h 648874"/>
                <a:gd name="connsiteX4" fmla="*/ 24223 w 359914"/>
                <a:gd name="connsiteY4" fmla="*/ 103867 h 648874"/>
                <a:gd name="connsiteX5" fmla="*/ 12112 w 359914"/>
                <a:gd name="connsiteY5" fmla="*/ 122034 h 648874"/>
                <a:gd name="connsiteX6" fmla="*/ 0 w 359914"/>
                <a:gd name="connsiteY6" fmla="*/ 158368 h 648874"/>
                <a:gd name="connsiteX7" fmla="*/ 6056 w 359914"/>
                <a:gd name="connsiteY7" fmla="*/ 249202 h 648874"/>
                <a:gd name="connsiteX8" fmla="*/ 18167 w 359914"/>
                <a:gd name="connsiteY8" fmla="*/ 261314 h 648874"/>
                <a:gd name="connsiteX9" fmla="*/ 36334 w 359914"/>
                <a:gd name="connsiteY9" fmla="*/ 273425 h 648874"/>
                <a:gd name="connsiteX10" fmla="*/ 84779 w 359914"/>
                <a:gd name="connsiteY10" fmla="*/ 285536 h 648874"/>
                <a:gd name="connsiteX11" fmla="*/ 145336 w 359914"/>
                <a:gd name="connsiteY11" fmla="*/ 279480 h 648874"/>
                <a:gd name="connsiteX12" fmla="*/ 157447 w 359914"/>
                <a:gd name="connsiteY12" fmla="*/ 261314 h 648874"/>
                <a:gd name="connsiteX13" fmla="*/ 133224 w 359914"/>
                <a:gd name="connsiteY13" fmla="*/ 182590 h 648874"/>
                <a:gd name="connsiteX14" fmla="*/ 84779 w 359914"/>
                <a:gd name="connsiteY14" fmla="*/ 188646 h 648874"/>
                <a:gd name="connsiteX15" fmla="*/ 60557 w 359914"/>
                <a:gd name="connsiteY15" fmla="*/ 218924 h 648874"/>
                <a:gd name="connsiteX16" fmla="*/ 48445 w 359914"/>
                <a:gd name="connsiteY16" fmla="*/ 237091 h 648874"/>
                <a:gd name="connsiteX17" fmla="*/ 30279 w 359914"/>
                <a:gd name="connsiteY17" fmla="*/ 315814 h 648874"/>
                <a:gd name="connsiteX18" fmla="*/ 48445 w 359914"/>
                <a:gd name="connsiteY18" fmla="*/ 455094 h 648874"/>
                <a:gd name="connsiteX19" fmla="*/ 66612 w 359914"/>
                <a:gd name="connsiteY19" fmla="*/ 461149 h 648874"/>
                <a:gd name="connsiteX20" fmla="*/ 163502 w 359914"/>
                <a:gd name="connsiteY20" fmla="*/ 442982 h 648874"/>
                <a:gd name="connsiteX21" fmla="*/ 175614 w 359914"/>
                <a:gd name="connsiteY21" fmla="*/ 424816 h 648874"/>
                <a:gd name="connsiteX22" fmla="*/ 169558 w 359914"/>
                <a:gd name="connsiteY22" fmla="*/ 388482 h 648874"/>
                <a:gd name="connsiteX23" fmla="*/ 151391 w 359914"/>
                <a:gd name="connsiteY23" fmla="*/ 382426 h 648874"/>
                <a:gd name="connsiteX24" fmla="*/ 72668 w 359914"/>
                <a:gd name="connsiteY24" fmla="*/ 394537 h 648874"/>
                <a:gd name="connsiteX25" fmla="*/ 60557 w 359914"/>
                <a:gd name="connsiteY25" fmla="*/ 430871 h 648874"/>
                <a:gd name="connsiteX26" fmla="*/ 54501 w 359914"/>
                <a:gd name="connsiteY26" fmla="*/ 449038 h 648874"/>
                <a:gd name="connsiteX27" fmla="*/ 48445 w 359914"/>
                <a:gd name="connsiteY27" fmla="*/ 473261 h 648874"/>
                <a:gd name="connsiteX28" fmla="*/ 42390 w 359914"/>
                <a:gd name="connsiteY28" fmla="*/ 533817 h 648874"/>
                <a:gd name="connsiteX29" fmla="*/ 48445 w 359914"/>
                <a:gd name="connsiteY29" fmla="*/ 624651 h 648874"/>
                <a:gd name="connsiteX30" fmla="*/ 60557 w 359914"/>
                <a:gd name="connsiteY30" fmla="*/ 636763 h 648874"/>
                <a:gd name="connsiteX31" fmla="*/ 127169 w 359914"/>
                <a:gd name="connsiteY31" fmla="*/ 648874 h 648874"/>
                <a:gd name="connsiteX32" fmla="*/ 187725 w 359914"/>
                <a:gd name="connsiteY32" fmla="*/ 642818 h 648874"/>
                <a:gd name="connsiteX33" fmla="*/ 205892 w 359914"/>
                <a:gd name="connsiteY33" fmla="*/ 624651 h 648874"/>
                <a:gd name="connsiteX34" fmla="*/ 230114 w 359914"/>
                <a:gd name="connsiteY34" fmla="*/ 588318 h 648874"/>
                <a:gd name="connsiteX35" fmla="*/ 248281 w 359914"/>
                <a:gd name="connsiteY35" fmla="*/ 376371 h 648874"/>
                <a:gd name="connsiteX36" fmla="*/ 241637 w 359914"/>
                <a:gd name="connsiteY36" fmla="*/ 120394 h 648874"/>
                <a:gd name="connsiteX37" fmla="*/ 260393 w 359914"/>
                <a:gd name="connsiteY37" fmla="*/ 6977 h 648874"/>
                <a:gd name="connsiteX38" fmla="*/ 308838 w 359914"/>
                <a:gd name="connsiteY38" fmla="*/ 13033 h 648874"/>
                <a:gd name="connsiteX39" fmla="*/ 333060 w 359914"/>
                <a:gd name="connsiteY39" fmla="*/ 49367 h 648874"/>
                <a:gd name="connsiteX40" fmla="*/ 351227 w 359914"/>
                <a:gd name="connsiteY40" fmla="*/ 85700 h 648874"/>
                <a:gd name="connsiteX41" fmla="*/ 351227 w 359914"/>
                <a:gd name="connsiteY41" fmla="*/ 267369 h 648874"/>
                <a:gd name="connsiteX42" fmla="*/ 333060 w 359914"/>
                <a:gd name="connsiteY42" fmla="*/ 424816 h 648874"/>
                <a:gd name="connsiteX43" fmla="*/ 339116 w 359914"/>
                <a:gd name="connsiteY43" fmla="*/ 630707 h 648874"/>
                <a:gd name="connsiteX44" fmla="*/ 339116 w 359914"/>
                <a:gd name="connsiteY44" fmla="*/ 624651 h 648874"/>
                <a:gd name="connsiteX0" fmla="*/ 133224 w 359914"/>
                <a:gd name="connsiteY0" fmla="*/ 48706 h 636102"/>
                <a:gd name="connsiteX1" fmla="*/ 109002 w 359914"/>
                <a:gd name="connsiteY1" fmla="*/ 54761 h 636102"/>
                <a:gd name="connsiteX2" fmla="*/ 48445 w 359914"/>
                <a:gd name="connsiteY2" fmla="*/ 60817 h 636102"/>
                <a:gd name="connsiteX3" fmla="*/ 30279 w 359914"/>
                <a:gd name="connsiteY3" fmla="*/ 72928 h 636102"/>
                <a:gd name="connsiteX4" fmla="*/ 24223 w 359914"/>
                <a:gd name="connsiteY4" fmla="*/ 91095 h 636102"/>
                <a:gd name="connsiteX5" fmla="*/ 12112 w 359914"/>
                <a:gd name="connsiteY5" fmla="*/ 109262 h 636102"/>
                <a:gd name="connsiteX6" fmla="*/ 0 w 359914"/>
                <a:gd name="connsiteY6" fmla="*/ 145596 h 636102"/>
                <a:gd name="connsiteX7" fmla="*/ 6056 w 359914"/>
                <a:gd name="connsiteY7" fmla="*/ 236430 h 636102"/>
                <a:gd name="connsiteX8" fmla="*/ 18167 w 359914"/>
                <a:gd name="connsiteY8" fmla="*/ 248542 h 636102"/>
                <a:gd name="connsiteX9" fmla="*/ 36334 w 359914"/>
                <a:gd name="connsiteY9" fmla="*/ 260653 h 636102"/>
                <a:gd name="connsiteX10" fmla="*/ 84779 w 359914"/>
                <a:gd name="connsiteY10" fmla="*/ 272764 h 636102"/>
                <a:gd name="connsiteX11" fmla="*/ 145336 w 359914"/>
                <a:gd name="connsiteY11" fmla="*/ 266708 h 636102"/>
                <a:gd name="connsiteX12" fmla="*/ 157447 w 359914"/>
                <a:gd name="connsiteY12" fmla="*/ 248542 h 636102"/>
                <a:gd name="connsiteX13" fmla="*/ 133224 w 359914"/>
                <a:gd name="connsiteY13" fmla="*/ 169818 h 636102"/>
                <a:gd name="connsiteX14" fmla="*/ 84779 w 359914"/>
                <a:gd name="connsiteY14" fmla="*/ 175874 h 636102"/>
                <a:gd name="connsiteX15" fmla="*/ 60557 w 359914"/>
                <a:gd name="connsiteY15" fmla="*/ 206152 h 636102"/>
                <a:gd name="connsiteX16" fmla="*/ 48445 w 359914"/>
                <a:gd name="connsiteY16" fmla="*/ 224319 h 636102"/>
                <a:gd name="connsiteX17" fmla="*/ 30279 w 359914"/>
                <a:gd name="connsiteY17" fmla="*/ 303042 h 636102"/>
                <a:gd name="connsiteX18" fmla="*/ 48445 w 359914"/>
                <a:gd name="connsiteY18" fmla="*/ 442322 h 636102"/>
                <a:gd name="connsiteX19" fmla="*/ 66612 w 359914"/>
                <a:gd name="connsiteY19" fmla="*/ 448377 h 636102"/>
                <a:gd name="connsiteX20" fmla="*/ 163502 w 359914"/>
                <a:gd name="connsiteY20" fmla="*/ 430210 h 636102"/>
                <a:gd name="connsiteX21" fmla="*/ 175614 w 359914"/>
                <a:gd name="connsiteY21" fmla="*/ 412044 h 636102"/>
                <a:gd name="connsiteX22" fmla="*/ 169558 w 359914"/>
                <a:gd name="connsiteY22" fmla="*/ 375710 h 636102"/>
                <a:gd name="connsiteX23" fmla="*/ 151391 w 359914"/>
                <a:gd name="connsiteY23" fmla="*/ 369654 h 636102"/>
                <a:gd name="connsiteX24" fmla="*/ 72668 w 359914"/>
                <a:gd name="connsiteY24" fmla="*/ 381765 h 636102"/>
                <a:gd name="connsiteX25" fmla="*/ 60557 w 359914"/>
                <a:gd name="connsiteY25" fmla="*/ 418099 h 636102"/>
                <a:gd name="connsiteX26" fmla="*/ 54501 w 359914"/>
                <a:gd name="connsiteY26" fmla="*/ 436266 h 636102"/>
                <a:gd name="connsiteX27" fmla="*/ 48445 w 359914"/>
                <a:gd name="connsiteY27" fmla="*/ 460489 h 636102"/>
                <a:gd name="connsiteX28" fmla="*/ 42390 w 359914"/>
                <a:gd name="connsiteY28" fmla="*/ 521045 h 636102"/>
                <a:gd name="connsiteX29" fmla="*/ 48445 w 359914"/>
                <a:gd name="connsiteY29" fmla="*/ 611879 h 636102"/>
                <a:gd name="connsiteX30" fmla="*/ 60557 w 359914"/>
                <a:gd name="connsiteY30" fmla="*/ 623991 h 636102"/>
                <a:gd name="connsiteX31" fmla="*/ 127169 w 359914"/>
                <a:gd name="connsiteY31" fmla="*/ 636102 h 636102"/>
                <a:gd name="connsiteX32" fmla="*/ 187725 w 359914"/>
                <a:gd name="connsiteY32" fmla="*/ 630046 h 636102"/>
                <a:gd name="connsiteX33" fmla="*/ 205892 w 359914"/>
                <a:gd name="connsiteY33" fmla="*/ 611879 h 636102"/>
                <a:gd name="connsiteX34" fmla="*/ 230114 w 359914"/>
                <a:gd name="connsiteY34" fmla="*/ 575546 h 636102"/>
                <a:gd name="connsiteX35" fmla="*/ 248281 w 359914"/>
                <a:gd name="connsiteY35" fmla="*/ 363599 h 636102"/>
                <a:gd name="connsiteX36" fmla="*/ 241637 w 359914"/>
                <a:gd name="connsiteY36" fmla="*/ 107622 h 636102"/>
                <a:gd name="connsiteX37" fmla="*/ 266743 w 359914"/>
                <a:gd name="connsiteY37" fmla="*/ 25955 h 636102"/>
                <a:gd name="connsiteX38" fmla="*/ 308838 w 359914"/>
                <a:gd name="connsiteY38" fmla="*/ 261 h 636102"/>
                <a:gd name="connsiteX39" fmla="*/ 333060 w 359914"/>
                <a:gd name="connsiteY39" fmla="*/ 36595 h 636102"/>
                <a:gd name="connsiteX40" fmla="*/ 351227 w 359914"/>
                <a:gd name="connsiteY40" fmla="*/ 72928 h 636102"/>
                <a:gd name="connsiteX41" fmla="*/ 351227 w 359914"/>
                <a:gd name="connsiteY41" fmla="*/ 254597 h 636102"/>
                <a:gd name="connsiteX42" fmla="*/ 333060 w 359914"/>
                <a:gd name="connsiteY42" fmla="*/ 412044 h 636102"/>
                <a:gd name="connsiteX43" fmla="*/ 339116 w 359914"/>
                <a:gd name="connsiteY43" fmla="*/ 617935 h 636102"/>
                <a:gd name="connsiteX44" fmla="*/ 339116 w 359914"/>
                <a:gd name="connsiteY44" fmla="*/ 611879 h 636102"/>
                <a:gd name="connsiteX0" fmla="*/ 133224 w 359914"/>
                <a:gd name="connsiteY0" fmla="*/ 34378 h 621774"/>
                <a:gd name="connsiteX1" fmla="*/ 109002 w 359914"/>
                <a:gd name="connsiteY1" fmla="*/ 40433 h 621774"/>
                <a:gd name="connsiteX2" fmla="*/ 48445 w 359914"/>
                <a:gd name="connsiteY2" fmla="*/ 46489 h 621774"/>
                <a:gd name="connsiteX3" fmla="*/ 30279 w 359914"/>
                <a:gd name="connsiteY3" fmla="*/ 58600 h 621774"/>
                <a:gd name="connsiteX4" fmla="*/ 24223 w 359914"/>
                <a:gd name="connsiteY4" fmla="*/ 76767 h 621774"/>
                <a:gd name="connsiteX5" fmla="*/ 12112 w 359914"/>
                <a:gd name="connsiteY5" fmla="*/ 94934 h 621774"/>
                <a:gd name="connsiteX6" fmla="*/ 0 w 359914"/>
                <a:gd name="connsiteY6" fmla="*/ 131268 h 621774"/>
                <a:gd name="connsiteX7" fmla="*/ 6056 w 359914"/>
                <a:gd name="connsiteY7" fmla="*/ 222102 h 621774"/>
                <a:gd name="connsiteX8" fmla="*/ 18167 w 359914"/>
                <a:gd name="connsiteY8" fmla="*/ 234214 h 621774"/>
                <a:gd name="connsiteX9" fmla="*/ 36334 w 359914"/>
                <a:gd name="connsiteY9" fmla="*/ 246325 h 621774"/>
                <a:gd name="connsiteX10" fmla="*/ 84779 w 359914"/>
                <a:gd name="connsiteY10" fmla="*/ 258436 h 621774"/>
                <a:gd name="connsiteX11" fmla="*/ 145336 w 359914"/>
                <a:gd name="connsiteY11" fmla="*/ 252380 h 621774"/>
                <a:gd name="connsiteX12" fmla="*/ 157447 w 359914"/>
                <a:gd name="connsiteY12" fmla="*/ 234214 h 621774"/>
                <a:gd name="connsiteX13" fmla="*/ 133224 w 359914"/>
                <a:gd name="connsiteY13" fmla="*/ 155490 h 621774"/>
                <a:gd name="connsiteX14" fmla="*/ 84779 w 359914"/>
                <a:gd name="connsiteY14" fmla="*/ 161546 h 621774"/>
                <a:gd name="connsiteX15" fmla="*/ 60557 w 359914"/>
                <a:gd name="connsiteY15" fmla="*/ 191824 h 621774"/>
                <a:gd name="connsiteX16" fmla="*/ 48445 w 359914"/>
                <a:gd name="connsiteY16" fmla="*/ 209991 h 621774"/>
                <a:gd name="connsiteX17" fmla="*/ 30279 w 359914"/>
                <a:gd name="connsiteY17" fmla="*/ 288714 h 621774"/>
                <a:gd name="connsiteX18" fmla="*/ 48445 w 359914"/>
                <a:gd name="connsiteY18" fmla="*/ 427994 h 621774"/>
                <a:gd name="connsiteX19" fmla="*/ 66612 w 359914"/>
                <a:gd name="connsiteY19" fmla="*/ 434049 h 621774"/>
                <a:gd name="connsiteX20" fmla="*/ 163502 w 359914"/>
                <a:gd name="connsiteY20" fmla="*/ 415882 h 621774"/>
                <a:gd name="connsiteX21" fmla="*/ 175614 w 359914"/>
                <a:gd name="connsiteY21" fmla="*/ 397716 h 621774"/>
                <a:gd name="connsiteX22" fmla="*/ 169558 w 359914"/>
                <a:gd name="connsiteY22" fmla="*/ 361382 h 621774"/>
                <a:gd name="connsiteX23" fmla="*/ 151391 w 359914"/>
                <a:gd name="connsiteY23" fmla="*/ 355326 h 621774"/>
                <a:gd name="connsiteX24" fmla="*/ 72668 w 359914"/>
                <a:gd name="connsiteY24" fmla="*/ 367437 h 621774"/>
                <a:gd name="connsiteX25" fmla="*/ 60557 w 359914"/>
                <a:gd name="connsiteY25" fmla="*/ 403771 h 621774"/>
                <a:gd name="connsiteX26" fmla="*/ 54501 w 359914"/>
                <a:gd name="connsiteY26" fmla="*/ 421938 h 621774"/>
                <a:gd name="connsiteX27" fmla="*/ 48445 w 359914"/>
                <a:gd name="connsiteY27" fmla="*/ 446161 h 621774"/>
                <a:gd name="connsiteX28" fmla="*/ 42390 w 359914"/>
                <a:gd name="connsiteY28" fmla="*/ 506717 h 621774"/>
                <a:gd name="connsiteX29" fmla="*/ 48445 w 359914"/>
                <a:gd name="connsiteY29" fmla="*/ 597551 h 621774"/>
                <a:gd name="connsiteX30" fmla="*/ 60557 w 359914"/>
                <a:gd name="connsiteY30" fmla="*/ 609663 h 621774"/>
                <a:gd name="connsiteX31" fmla="*/ 127169 w 359914"/>
                <a:gd name="connsiteY31" fmla="*/ 621774 h 621774"/>
                <a:gd name="connsiteX32" fmla="*/ 187725 w 359914"/>
                <a:gd name="connsiteY32" fmla="*/ 615718 h 621774"/>
                <a:gd name="connsiteX33" fmla="*/ 205892 w 359914"/>
                <a:gd name="connsiteY33" fmla="*/ 597551 h 621774"/>
                <a:gd name="connsiteX34" fmla="*/ 230114 w 359914"/>
                <a:gd name="connsiteY34" fmla="*/ 561218 h 621774"/>
                <a:gd name="connsiteX35" fmla="*/ 248281 w 359914"/>
                <a:gd name="connsiteY35" fmla="*/ 349271 h 621774"/>
                <a:gd name="connsiteX36" fmla="*/ 241637 w 359914"/>
                <a:gd name="connsiteY36" fmla="*/ 93294 h 621774"/>
                <a:gd name="connsiteX37" fmla="*/ 266743 w 359914"/>
                <a:gd name="connsiteY37" fmla="*/ 11627 h 621774"/>
                <a:gd name="connsiteX38" fmla="*/ 308838 w 359914"/>
                <a:gd name="connsiteY38" fmla="*/ 1808 h 621774"/>
                <a:gd name="connsiteX39" fmla="*/ 333060 w 359914"/>
                <a:gd name="connsiteY39" fmla="*/ 22267 h 621774"/>
                <a:gd name="connsiteX40" fmla="*/ 351227 w 359914"/>
                <a:gd name="connsiteY40" fmla="*/ 58600 h 621774"/>
                <a:gd name="connsiteX41" fmla="*/ 351227 w 359914"/>
                <a:gd name="connsiteY41" fmla="*/ 240269 h 621774"/>
                <a:gd name="connsiteX42" fmla="*/ 333060 w 359914"/>
                <a:gd name="connsiteY42" fmla="*/ 397716 h 621774"/>
                <a:gd name="connsiteX43" fmla="*/ 339116 w 359914"/>
                <a:gd name="connsiteY43" fmla="*/ 603607 h 621774"/>
                <a:gd name="connsiteX44" fmla="*/ 339116 w 359914"/>
                <a:gd name="connsiteY44" fmla="*/ 597551 h 62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59914" h="621774">
                  <a:moveTo>
                    <a:pt x="133224" y="34378"/>
                  </a:moveTo>
                  <a:cubicBezTo>
                    <a:pt x="125150" y="36396"/>
                    <a:pt x="117241" y="39256"/>
                    <a:pt x="109002" y="40433"/>
                  </a:cubicBezTo>
                  <a:cubicBezTo>
                    <a:pt x="88920" y="43302"/>
                    <a:pt x="68212" y="41927"/>
                    <a:pt x="48445" y="46489"/>
                  </a:cubicBezTo>
                  <a:cubicBezTo>
                    <a:pt x="41354" y="48125"/>
                    <a:pt x="36334" y="54563"/>
                    <a:pt x="30279" y="58600"/>
                  </a:cubicBezTo>
                  <a:cubicBezTo>
                    <a:pt x="28260" y="64656"/>
                    <a:pt x="27078" y="71058"/>
                    <a:pt x="24223" y="76767"/>
                  </a:cubicBezTo>
                  <a:cubicBezTo>
                    <a:pt x="20968" y="83277"/>
                    <a:pt x="15068" y="88283"/>
                    <a:pt x="12112" y="94934"/>
                  </a:cubicBezTo>
                  <a:cubicBezTo>
                    <a:pt x="6927" y="106600"/>
                    <a:pt x="0" y="131268"/>
                    <a:pt x="0" y="131268"/>
                  </a:cubicBezTo>
                  <a:cubicBezTo>
                    <a:pt x="2019" y="161546"/>
                    <a:pt x="782" y="192219"/>
                    <a:pt x="6056" y="222102"/>
                  </a:cubicBezTo>
                  <a:cubicBezTo>
                    <a:pt x="7048" y="227725"/>
                    <a:pt x="13709" y="230647"/>
                    <a:pt x="18167" y="234214"/>
                  </a:cubicBezTo>
                  <a:cubicBezTo>
                    <a:pt x="23850" y="238761"/>
                    <a:pt x="29824" y="243070"/>
                    <a:pt x="36334" y="246325"/>
                  </a:cubicBezTo>
                  <a:cubicBezTo>
                    <a:pt x="48745" y="252530"/>
                    <a:pt x="73268" y="256134"/>
                    <a:pt x="84779" y="258436"/>
                  </a:cubicBezTo>
                  <a:cubicBezTo>
                    <a:pt x="104965" y="256417"/>
                    <a:pt x="126091" y="258795"/>
                    <a:pt x="145336" y="252380"/>
                  </a:cubicBezTo>
                  <a:cubicBezTo>
                    <a:pt x="152240" y="250079"/>
                    <a:pt x="156889" y="241470"/>
                    <a:pt x="157447" y="234214"/>
                  </a:cubicBezTo>
                  <a:cubicBezTo>
                    <a:pt x="161887" y="176484"/>
                    <a:pt x="160945" y="183211"/>
                    <a:pt x="133224" y="155490"/>
                  </a:cubicBezTo>
                  <a:cubicBezTo>
                    <a:pt x="117076" y="157509"/>
                    <a:pt x="100480" y="157264"/>
                    <a:pt x="84779" y="161546"/>
                  </a:cubicBezTo>
                  <a:cubicBezTo>
                    <a:pt x="61137" y="167994"/>
                    <a:pt x="69057" y="174825"/>
                    <a:pt x="60557" y="191824"/>
                  </a:cubicBezTo>
                  <a:cubicBezTo>
                    <a:pt x="57302" y="198334"/>
                    <a:pt x="52482" y="203935"/>
                    <a:pt x="48445" y="209991"/>
                  </a:cubicBezTo>
                  <a:cubicBezTo>
                    <a:pt x="31821" y="259866"/>
                    <a:pt x="38139" y="233687"/>
                    <a:pt x="30279" y="288714"/>
                  </a:cubicBezTo>
                  <a:cubicBezTo>
                    <a:pt x="30467" y="292656"/>
                    <a:pt x="7153" y="403219"/>
                    <a:pt x="48445" y="427994"/>
                  </a:cubicBezTo>
                  <a:cubicBezTo>
                    <a:pt x="53919" y="431278"/>
                    <a:pt x="60556" y="432031"/>
                    <a:pt x="66612" y="434049"/>
                  </a:cubicBezTo>
                  <a:cubicBezTo>
                    <a:pt x="123266" y="430003"/>
                    <a:pt x="138174" y="447542"/>
                    <a:pt x="163502" y="415882"/>
                  </a:cubicBezTo>
                  <a:cubicBezTo>
                    <a:pt x="168049" y="410199"/>
                    <a:pt x="171577" y="403771"/>
                    <a:pt x="175614" y="397716"/>
                  </a:cubicBezTo>
                  <a:cubicBezTo>
                    <a:pt x="173595" y="385605"/>
                    <a:pt x="175650" y="372043"/>
                    <a:pt x="169558" y="361382"/>
                  </a:cubicBezTo>
                  <a:cubicBezTo>
                    <a:pt x="166391" y="355840"/>
                    <a:pt x="157762" y="354928"/>
                    <a:pt x="151391" y="355326"/>
                  </a:cubicBezTo>
                  <a:cubicBezTo>
                    <a:pt x="124893" y="356982"/>
                    <a:pt x="98909" y="363400"/>
                    <a:pt x="72668" y="367437"/>
                  </a:cubicBezTo>
                  <a:lnTo>
                    <a:pt x="60557" y="403771"/>
                  </a:lnTo>
                  <a:cubicBezTo>
                    <a:pt x="58538" y="409827"/>
                    <a:pt x="56049" y="415745"/>
                    <a:pt x="54501" y="421938"/>
                  </a:cubicBezTo>
                  <a:lnTo>
                    <a:pt x="48445" y="446161"/>
                  </a:lnTo>
                  <a:cubicBezTo>
                    <a:pt x="46427" y="466346"/>
                    <a:pt x="42390" y="486431"/>
                    <a:pt x="42390" y="506717"/>
                  </a:cubicBezTo>
                  <a:cubicBezTo>
                    <a:pt x="42390" y="537062"/>
                    <a:pt x="43171" y="567668"/>
                    <a:pt x="48445" y="597551"/>
                  </a:cubicBezTo>
                  <a:cubicBezTo>
                    <a:pt x="49437" y="603174"/>
                    <a:pt x="55661" y="606725"/>
                    <a:pt x="60557" y="609663"/>
                  </a:cubicBezTo>
                  <a:cubicBezTo>
                    <a:pt x="75294" y="618505"/>
                    <a:pt x="120497" y="620940"/>
                    <a:pt x="127169" y="621774"/>
                  </a:cubicBezTo>
                  <a:cubicBezTo>
                    <a:pt x="147354" y="619755"/>
                    <a:pt x="168336" y="621684"/>
                    <a:pt x="187725" y="615718"/>
                  </a:cubicBezTo>
                  <a:cubicBezTo>
                    <a:pt x="195910" y="613199"/>
                    <a:pt x="200634" y="604311"/>
                    <a:pt x="205892" y="597551"/>
                  </a:cubicBezTo>
                  <a:cubicBezTo>
                    <a:pt x="214828" y="586062"/>
                    <a:pt x="230114" y="561218"/>
                    <a:pt x="230114" y="561218"/>
                  </a:cubicBezTo>
                  <a:cubicBezTo>
                    <a:pt x="255454" y="459863"/>
                    <a:pt x="241610" y="529406"/>
                    <a:pt x="248281" y="349271"/>
                  </a:cubicBezTo>
                  <a:cubicBezTo>
                    <a:pt x="250300" y="232195"/>
                    <a:pt x="237800" y="210324"/>
                    <a:pt x="241637" y="93294"/>
                  </a:cubicBezTo>
                  <a:cubicBezTo>
                    <a:pt x="241846" y="86914"/>
                    <a:pt x="255543" y="26874"/>
                    <a:pt x="266743" y="11627"/>
                  </a:cubicBezTo>
                  <a:cubicBezTo>
                    <a:pt x="277943" y="-3620"/>
                    <a:pt x="292690" y="-211"/>
                    <a:pt x="308838" y="1808"/>
                  </a:cubicBezTo>
                  <a:cubicBezTo>
                    <a:pt x="316912" y="13919"/>
                    <a:pt x="325995" y="12802"/>
                    <a:pt x="333060" y="22267"/>
                  </a:cubicBezTo>
                  <a:cubicBezTo>
                    <a:pt x="340125" y="31732"/>
                    <a:pt x="335575" y="35122"/>
                    <a:pt x="351227" y="58600"/>
                  </a:cubicBezTo>
                  <a:cubicBezTo>
                    <a:pt x="364423" y="137773"/>
                    <a:pt x="361077" y="102364"/>
                    <a:pt x="351227" y="240269"/>
                  </a:cubicBezTo>
                  <a:cubicBezTo>
                    <a:pt x="348907" y="272743"/>
                    <a:pt x="338492" y="354263"/>
                    <a:pt x="333060" y="397716"/>
                  </a:cubicBezTo>
                  <a:cubicBezTo>
                    <a:pt x="335079" y="466346"/>
                    <a:pt x="337036" y="534978"/>
                    <a:pt x="339116" y="603607"/>
                  </a:cubicBezTo>
                  <a:cubicBezTo>
                    <a:pt x="339177" y="605625"/>
                    <a:pt x="339116" y="599570"/>
                    <a:pt x="339116" y="597551"/>
                  </a:cubicBezTo>
                </a:path>
              </a:pathLst>
            </a:custGeom>
            <a:noFill/>
            <a:ln w="41275">
              <a:solidFill>
                <a:srgbClr val="FF0000"/>
              </a:solidFill>
            </a:ln>
            <a:effectLst>
              <a:outerShdw blurRad="50800" dist="25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10220013">
              <a:off x="6055046" y="4067898"/>
              <a:ext cx="363258" cy="627552"/>
            </a:xfrm>
            <a:custGeom>
              <a:avLst/>
              <a:gdLst>
                <a:gd name="connsiteX0" fmla="*/ 133224 w 359914"/>
                <a:gd name="connsiteY0" fmla="*/ 55426 h 642822"/>
                <a:gd name="connsiteX1" fmla="*/ 109002 w 359914"/>
                <a:gd name="connsiteY1" fmla="*/ 61481 h 642822"/>
                <a:gd name="connsiteX2" fmla="*/ 48445 w 359914"/>
                <a:gd name="connsiteY2" fmla="*/ 67537 h 642822"/>
                <a:gd name="connsiteX3" fmla="*/ 30279 w 359914"/>
                <a:gd name="connsiteY3" fmla="*/ 79648 h 642822"/>
                <a:gd name="connsiteX4" fmla="*/ 24223 w 359914"/>
                <a:gd name="connsiteY4" fmla="*/ 97815 h 642822"/>
                <a:gd name="connsiteX5" fmla="*/ 12112 w 359914"/>
                <a:gd name="connsiteY5" fmla="*/ 115982 h 642822"/>
                <a:gd name="connsiteX6" fmla="*/ 0 w 359914"/>
                <a:gd name="connsiteY6" fmla="*/ 152316 h 642822"/>
                <a:gd name="connsiteX7" fmla="*/ 6056 w 359914"/>
                <a:gd name="connsiteY7" fmla="*/ 243150 h 642822"/>
                <a:gd name="connsiteX8" fmla="*/ 18167 w 359914"/>
                <a:gd name="connsiteY8" fmla="*/ 255262 h 642822"/>
                <a:gd name="connsiteX9" fmla="*/ 36334 w 359914"/>
                <a:gd name="connsiteY9" fmla="*/ 267373 h 642822"/>
                <a:gd name="connsiteX10" fmla="*/ 84779 w 359914"/>
                <a:gd name="connsiteY10" fmla="*/ 279484 h 642822"/>
                <a:gd name="connsiteX11" fmla="*/ 145336 w 359914"/>
                <a:gd name="connsiteY11" fmla="*/ 273428 h 642822"/>
                <a:gd name="connsiteX12" fmla="*/ 157447 w 359914"/>
                <a:gd name="connsiteY12" fmla="*/ 255262 h 642822"/>
                <a:gd name="connsiteX13" fmla="*/ 133224 w 359914"/>
                <a:gd name="connsiteY13" fmla="*/ 176538 h 642822"/>
                <a:gd name="connsiteX14" fmla="*/ 84779 w 359914"/>
                <a:gd name="connsiteY14" fmla="*/ 182594 h 642822"/>
                <a:gd name="connsiteX15" fmla="*/ 60557 w 359914"/>
                <a:gd name="connsiteY15" fmla="*/ 212872 h 642822"/>
                <a:gd name="connsiteX16" fmla="*/ 48445 w 359914"/>
                <a:gd name="connsiteY16" fmla="*/ 231039 h 642822"/>
                <a:gd name="connsiteX17" fmla="*/ 30279 w 359914"/>
                <a:gd name="connsiteY17" fmla="*/ 309762 h 642822"/>
                <a:gd name="connsiteX18" fmla="*/ 48445 w 359914"/>
                <a:gd name="connsiteY18" fmla="*/ 449042 h 642822"/>
                <a:gd name="connsiteX19" fmla="*/ 66612 w 359914"/>
                <a:gd name="connsiteY19" fmla="*/ 455097 h 642822"/>
                <a:gd name="connsiteX20" fmla="*/ 163502 w 359914"/>
                <a:gd name="connsiteY20" fmla="*/ 436930 h 642822"/>
                <a:gd name="connsiteX21" fmla="*/ 175614 w 359914"/>
                <a:gd name="connsiteY21" fmla="*/ 418764 h 642822"/>
                <a:gd name="connsiteX22" fmla="*/ 169558 w 359914"/>
                <a:gd name="connsiteY22" fmla="*/ 382430 h 642822"/>
                <a:gd name="connsiteX23" fmla="*/ 151391 w 359914"/>
                <a:gd name="connsiteY23" fmla="*/ 376374 h 642822"/>
                <a:gd name="connsiteX24" fmla="*/ 72668 w 359914"/>
                <a:gd name="connsiteY24" fmla="*/ 388485 h 642822"/>
                <a:gd name="connsiteX25" fmla="*/ 60557 w 359914"/>
                <a:gd name="connsiteY25" fmla="*/ 424819 h 642822"/>
                <a:gd name="connsiteX26" fmla="*/ 54501 w 359914"/>
                <a:gd name="connsiteY26" fmla="*/ 442986 h 642822"/>
                <a:gd name="connsiteX27" fmla="*/ 48445 w 359914"/>
                <a:gd name="connsiteY27" fmla="*/ 467209 h 642822"/>
                <a:gd name="connsiteX28" fmla="*/ 42390 w 359914"/>
                <a:gd name="connsiteY28" fmla="*/ 527765 h 642822"/>
                <a:gd name="connsiteX29" fmla="*/ 48445 w 359914"/>
                <a:gd name="connsiteY29" fmla="*/ 618599 h 642822"/>
                <a:gd name="connsiteX30" fmla="*/ 60557 w 359914"/>
                <a:gd name="connsiteY30" fmla="*/ 630711 h 642822"/>
                <a:gd name="connsiteX31" fmla="*/ 127169 w 359914"/>
                <a:gd name="connsiteY31" fmla="*/ 642822 h 642822"/>
                <a:gd name="connsiteX32" fmla="*/ 187725 w 359914"/>
                <a:gd name="connsiteY32" fmla="*/ 636766 h 642822"/>
                <a:gd name="connsiteX33" fmla="*/ 205892 w 359914"/>
                <a:gd name="connsiteY33" fmla="*/ 618599 h 642822"/>
                <a:gd name="connsiteX34" fmla="*/ 230114 w 359914"/>
                <a:gd name="connsiteY34" fmla="*/ 582266 h 642822"/>
                <a:gd name="connsiteX35" fmla="*/ 248281 w 359914"/>
                <a:gd name="connsiteY35" fmla="*/ 370319 h 642822"/>
                <a:gd name="connsiteX36" fmla="*/ 254337 w 359914"/>
                <a:gd name="connsiteY36" fmla="*/ 19092 h 642822"/>
                <a:gd name="connsiteX37" fmla="*/ 260393 w 359914"/>
                <a:gd name="connsiteY37" fmla="*/ 925 h 642822"/>
                <a:gd name="connsiteX38" fmla="*/ 308838 w 359914"/>
                <a:gd name="connsiteY38" fmla="*/ 6981 h 642822"/>
                <a:gd name="connsiteX39" fmla="*/ 333060 w 359914"/>
                <a:gd name="connsiteY39" fmla="*/ 43315 h 642822"/>
                <a:gd name="connsiteX40" fmla="*/ 351227 w 359914"/>
                <a:gd name="connsiteY40" fmla="*/ 79648 h 642822"/>
                <a:gd name="connsiteX41" fmla="*/ 351227 w 359914"/>
                <a:gd name="connsiteY41" fmla="*/ 261317 h 642822"/>
                <a:gd name="connsiteX42" fmla="*/ 333060 w 359914"/>
                <a:gd name="connsiteY42" fmla="*/ 418764 h 642822"/>
                <a:gd name="connsiteX43" fmla="*/ 339116 w 359914"/>
                <a:gd name="connsiteY43" fmla="*/ 624655 h 642822"/>
                <a:gd name="connsiteX44" fmla="*/ 339116 w 359914"/>
                <a:gd name="connsiteY44" fmla="*/ 618599 h 642822"/>
                <a:gd name="connsiteX0" fmla="*/ 133224 w 359914"/>
                <a:gd name="connsiteY0" fmla="*/ 61478 h 648874"/>
                <a:gd name="connsiteX1" fmla="*/ 109002 w 359914"/>
                <a:gd name="connsiteY1" fmla="*/ 67533 h 648874"/>
                <a:gd name="connsiteX2" fmla="*/ 48445 w 359914"/>
                <a:gd name="connsiteY2" fmla="*/ 73589 h 648874"/>
                <a:gd name="connsiteX3" fmla="*/ 30279 w 359914"/>
                <a:gd name="connsiteY3" fmla="*/ 85700 h 648874"/>
                <a:gd name="connsiteX4" fmla="*/ 24223 w 359914"/>
                <a:gd name="connsiteY4" fmla="*/ 103867 h 648874"/>
                <a:gd name="connsiteX5" fmla="*/ 12112 w 359914"/>
                <a:gd name="connsiteY5" fmla="*/ 122034 h 648874"/>
                <a:gd name="connsiteX6" fmla="*/ 0 w 359914"/>
                <a:gd name="connsiteY6" fmla="*/ 158368 h 648874"/>
                <a:gd name="connsiteX7" fmla="*/ 6056 w 359914"/>
                <a:gd name="connsiteY7" fmla="*/ 249202 h 648874"/>
                <a:gd name="connsiteX8" fmla="*/ 18167 w 359914"/>
                <a:gd name="connsiteY8" fmla="*/ 261314 h 648874"/>
                <a:gd name="connsiteX9" fmla="*/ 36334 w 359914"/>
                <a:gd name="connsiteY9" fmla="*/ 273425 h 648874"/>
                <a:gd name="connsiteX10" fmla="*/ 84779 w 359914"/>
                <a:gd name="connsiteY10" fmla="*/ 285536 h 648874"/>
                <a:gd name="connsiteX11" fmla="*/ 145336 w 359914"/>
                <a:gd name="connsiteY11" fmla="*/ 279480 h 648874"/>
                <a:gd name="connsiteX12" fmla="*/ 157447 w 359914"/>
                <a:gd name="connsiteY12" fmla="*/ 261314 h 648874"/>
                <a:gd name="connsiteX13" fmla="*/ 133224 w 359914"/>
                <a:gd name="connsiteY13" fmla="*/ 182590 h 648874"/>
                <a:gd name="connsiteX14" fmla="*/ 84779 w 359914"/>
                <a:gd name="connsiteY14" fmla="*/ 188646 h 648874"/>
                <a:gd name="connsiteX15" fmla="*/ 60557 w 359914"/>
                <a:gd name="connsiteY15" fmla="*/ 218924 h 648874"/>
                <a:gd name="connsiteX16" fmla="*/ 48445 w 359914"/>
                <a:gd name="connsiteY16" fmla="*/ 237091 h 648874"/>
                <a:gd name="connsiteX17" fmla="*/ 30279 w 359914"/>
                <a:gd name="connsiteY17" fmla="*/ 315814 h 648874"/>
                <a:gd name="connsiteX18" fmla="*/ 48445 w 359914"/>
                <a:gd name="connsiteY18" fmla="*/ 455094 h 648874"/>
                <a:gd name="connsiteX19" fmla="*/ 66612 w 359914"/>
                <a:gd name="connsiteY19" fmla="*/ 461149 h 648874"/>
                <a:gd name="connsiteX20" fmla="*/ 163502 w 359914"/>
                <a:gd name="connsiteY20" fmla="*/ 442982 h 648874"/>
                <a:gd name="connsiteX21" fmla="*/ 175614 w 359914"/>
                <a:gd name="connsiteY21" fmla="*/ 424816 h 648874"/>
                <a:gd name="connsiteX22" fmla="*/ 169558 w 359914"/>
                <a:gd name="connsiteY22" fmla="*/ 388482 h 648874"/>
                <a:gd name="connsiteX23" fmla="*/ 151391 w 359914"/>
                <a:gd name="connsiteY23" fmla="*/ 382426 h 648874"/>
                <a:gd name="connsiteX24" fmla="*/ 72668 w 359914"/>
                <a:gd name="connsiteY24" fmla="*/ 394537 h 648874"/>
                <a:gd name="connsiteX25" fmla="*/ 60557 w 359914"/>
                <a:gd name="connsiteY25" fmla="*/ 430871 h 648874"/>
                <a:gd name="connsiteX26" fmla="*/ 54501 w 359914"/>
                <a:gd name="connsiteY26" fmla="*/ 449038 h 648874"/>
                <a:gd name="connsiteX27" fmla="*/ 48445 w 359914"/>
                <a:gd name="connsiteY27" fmla="*/ 473261 h 648874"/>
                <a:gd name="connsiteX28" fmla="*/ 42390 w 359914"/>
                <a:gd name="connsiteY28" fmla="*/ 533817 h 648874"/>
                <a:gd name="connsiteX29" fmla="*/ 48445 w 359914"/>
                <a:gd name="connsiteY29" fmla="*/ 624651 h 648874"/>
                <a:gd name="connsiteX30" fmla="*/ 60557 w 359914"/>
                <a:gd name="connsiteY30" fmla="*/ 636763 h 648874"/>
                <a:gd name="connsiteX31" fmla="*/ 127169 w 359914"/>
                <a:gd name="connsiteY31" fmla="*/ 648874 h 648874"/>
                <a:gd name="connsiteX32" fmla="*/ 187725 w 359914"/>
                <a:gd name="connsiteY32" fmla="*/ 642818 h 648874"/>
                <a:gd name="connsiteX33" fmla="*/ 205892 w 359914"/>
                <a:gd name="connsiteY33" fmla="*/ 624651 h 648874"/>
                <a:gd name="connsiteX34" fmla="*/ 230114 w 359914"/>
                <a:gd name="connsiteY34" fmla="*/ 588318 h 648874"/>
                <a:gd name="connsiteX35" fmla="*/ 248281 w 359914"/>
                <a:gd name="connsiteY35" fmla="*/ 376371 h 648874"/>
                <a:gd name="connsiteX36" fmla="*/ 241637 w 359914"/>
                <a:gd name="connsiteY36" fmla="*/ 120394 h 648874"/>
                <a:gd name="connsiteX37" fmla="*/ 260393 w 359914"/>
                <a:gd name="connsiteY37" fmla="*/ 6977 h 648874"/>
                <a:gd name="connsiteX38" fmla="*/ 308838 w 359914"/>
                <a:gd name="connsiteY38" fmla="*/ 13033 h 648874"/>
                <a:gd name="connsiteX39" fmla="*/ 333060 w 359914"/>
                <a:gd name="connsiteY39" fmla="*/ 49367 h 648874"/>
                <a:gd name="connsiteX40" fmla="*/ 351227 w 359914"/>
                <a:gd name="connsiteY40" fmla="*/ 85700 h 648874"/>
                <a:gd name="connsiteX41" fmla="*/ 351227 w 359914"/>
                <a:gd name="connsiteY41" fmla="*/ 267369 h 648874"/>
                <a:gd name="connsiteX42" fmla="*/ 333060 w 359914"/>
                <a:gd name="connsiteY42" fmla="*/ 424816 h 648874"/>
                <a:gd name="connsiteX43" fmla="*/ 339116 w 359914"/>
                <a:gd name="connsiteY43" fmla="*/ 630707 h 648874"/>
                <a:gd name="connsiteX44" fmla="*/ 339116 w 359914"/>
                <a:gd name="connsiteY44" fmla="*/ 624651 h 648874"/>
                <a:gd name="connsiteX0" fmla="*/ 133224 w 359914"/>
                <a:gd name="connsiteY0" fmla="*/ 48706 h 636102"/>
                <a:gd name="connsiteX1" fmla="*/ 109002 w 359914"/>
                <a:gd name="connsiteY1" fmla="*/ 54761 h 636102"/>
                <a:gd name="connsiteX2" fmla="*/ 48445 w 359914"/>
                <a:gd name="connsiteY2" fmla="*/ 60817 h 636102"/>
                <a:gd name="connsiteX3" fmla="*/ 30279 w 359914"/>
                <a:gd name="connsiteY3" fmla="*/ 72928 h 636102"/>
                <a:gd name="connsiteX4" fmla="*/ 24223 w 359914"/>
                <a:gd name="connsiteY4" fmla="*/ 91095 h 636102"/>
                <a:gd name="connsiteX5" fmla="*/ 12112 w 359914"/>
                <a:gd name="connsiteY5" fmla="*/ 109262 h 636102"/>
                <a:gd name="connsiteX6" fmla="*/ 0 w 359914"/>
                <a:gd name="connsiteY6" fmla="*/ 145596 h 636102"/>
                <a:gd name="connsiteX7" fmla="*/ 6056 w 359914"/>
                <a:gd name="connsiteY7" fmla="*/ 236430 h 636102"/>
                <a:gd name="connsiteX8" fmla="*/ 18167 w 359914"/>
                <a:gd name="connsiteY8" fmla="*/ 248542 h 636102"/>
                <a:gd name="connsiteX9" fmla="*/ 36334 w 359914"/>
                <a:gd name="connsiteY9" fmla="*/ 260653 h 636102"/>
                <a:gd name="connsiteX10" fmla="*/ 84779 w 359914"/>
                <a:gd name="connsiteY10" fmla="*/ 272764 h 636102"/>
                <a:gd name="connsiteX11" fmla="*/ 145336 w 359914"/>
                <a:gd name="connsiteY11" fmla="*/ 266708 h 636102"/>
                <a:gd name="connsiteX12" fmla="*/ 157447 w 359914"/>
                <a:gd name="connsiteY12" fmla="*/ 248542 h 636102"/>
                <a:gd name="connsiteX13" fmla="*/ 133224 w 359914"/>
                <a:gd name="connsiteY13" fmla="*/ 169818 h 636102"/>
                <a:gd name="connsiteX14" fmla="*/ 84779 w 359914"/>
                <a:gd name="connsiteY14" fmla="*/ 175874 h 636102"/>
                <a:gd name="connsiteX15" fmla="*/ 60557 w 359914"/>
                <a:gd name="connsiteY15" fmla="*/ 206152 h 636102"/>
                <a:gd name="connsiteX16" fmla="*/ 48445 w 359914"/>
                <a:gd name="connsiteY16" fmla="*/ 224319 h 636102"/>
                <a:gd name="connsiteX17" fmla="*/ 30279 w 359914"/>
                <a:gd name="connsiteY17" fmla="*/ 303042 h 636102"/>
                <a:gd name="connsiteX18" fmla="*/ 48445 w 359914"/>
                <a:gd name="connsiteY18" fmla="*/ 442322 h 636102"/>
                <a:gd name="connsiteX19" fmla="*/ 66612 w 359914"/>
                <a:gd name="connsiteY19" fmla="*/ 448377 h 636102"/>
                <a:gd name="connsiteX20" fmla="*/ 163502 w 359914"/>
                <a:gd name="connsiteY20" fmla="*/ 430210 h 636102"/>
                <a:gd name="connsiteX21" fmla="*/ 175614 w 359914"/>
                <a:gd name="connsiteY21" fmla="*/ 412044 h 636102"/>
                <a:gd name="connsiteX22" fmla="*/ 169558 w 359914"/>
                <a:gd name="connsiteY22" fmla="*/ 375710 h 636102"/>
                <a:gd name="connsiteX23" fmla="*/ 151391 w 359914"/>
                <a:gd name="connsiteY23" fmla="*/ 369654 h 636102"/>
                <a:gd name="connsiteX24" fmla="*/ 72668 w 359914"/>
                <a:gd name="connsiteY24" fmla="*/ 381765 h 636102"/>
                <a:gd name="connsiteX25" fmla="*/ 60557 w 359914"/>
                <a:gd name="connsiteY25" fmla="*/ 418099 h 636102"/>
                <a:gd name="connsiteX26" fmla="*/ 54501 w 359914"/>
                <a:gd name="connsiteY26" fmla="*/ 436266 h 636102"/>
                <a:gd name="connsiteX27" fmla="*/ 48445 w 359914"/>
                <a:gd name="connsiteY27" fmla="*/ 460489 h 636102"/>
                <a:gd name="connsiteX28" fmla="*/ 42390 w 359914"/>
                <a:gd name="connsiteY28" fmla="*/ 521045 h 636102"/>
                <a:gd name="connsiteX29" fmla="*/ 48445 w 359914"/>
                <a:gd name="connsiteY29" fmla="*/ 611879 h 636102"/>
                <a:gd name="connsiteX30" fmla="*/ 60557 w 359914"/>
                <a:gd name="connsiteY30" fmla="*/ 623991 h 636102"/>
                <a:gd name="connsiteX31" fmla="*/ 127169 w 359914"/>
                <a:gd name="connsiteY31" fmla="*/ 636102 h 636102"/>
                <a:gd name="connsiteX32" fmla="*/ 187725 w 359914"/>
                <a:gd name="connsiteY32" fmla="*/ 630046 h 636102"/>
                <a:gd name="connsiteX33" fmla="*/ 205892 w 359914"/>
                <a:gd name="connsiteY33" fmla="*/ 611879 h 636102"/>
                <a:gd name="connsiteX34" fmla="*/ 230114 w 359914"/>
                <a:gd name="connsiteY34" fmla="*/ 575546 h 636102"/>
                <a:gd name="connsiteX35" fmla="*/ 248281 w 359914"/>
                <a:gd name="connsiteY35" fmla="*/ 363599 h 636102"/>
                <a:gd name="connsiteX36" fmla="*/ 241637 w 359914"/>
                <a:gd name="connsiteY36" fmla="*/ 107622 h 636102"/>
                <a:gd name="connsiteX37" fmla="*/ 266743 w 359914"/>
                <a:gd name="connsiteY37" fmla="*/ 25955 h 636102"/>
                <a:gd name="connsiteX38" fmla="*/ 308838 w 359914"/>
                <a:gd name="connsiteY38" fmla="*/ 261 h 636102"/>
                <a:gd name="connsiteX39" fmla="*/ 333060 w 359914"/>
                <a:gd name="connsiteY39" fmla="*/ 36595 h 636102"/>
                <a:gd name="connsiteX40" fmla="*/ 351227 w 359914"/>
                <a:gd name="connsiteY40" fmla="*/ 72928 h 636102"/>
                <a:gd name="connsiteX41" fmla="*/ 351227 w 359914"/>
                <a:gd name="connsiteY41" fmla="*/ 254597 h 636102"/>
                <a:gd name="connsiteX42" fmla="*/ 333060 w 359914"/>
                <a:gd name="connsiteY42" fmla="*/ 412044 h 636102"/>
                <a:gd name="connsiteX43" fmla="*/ 339116 w 359914"/>
                <a:gd name="connsiteY43" fmla="*/ 617935 h 636102"/>
                <a:gd name="connsiteX44" fmla="*/ 339116 w 359914"/>
                <a:gd name="connsiteY44" fmla="*/ 611879 h 636102"/>
                <a:gd name="connsiteX0" fmla="*/ 133224 w 359914"/>
                <a:gd name="connsiteY0" fmla="*/ 34378 h 621774"/>
                <a:gd name="connsiteX1" fmla="*/ 109002 w 359914"/>
                <a:gd name="connsiteY1" fmla="*/ 40433 h 621774"/>
                <a:gd name="connsiteX2" fmla="*/ 48445 w 359914"/>
                <a:gd name="connsiteY2" fmla="*/ 46489 h 621774"/>
                <a:gd name="connsiteX3" fmla="*/ 30279 w 359914"/>
                <a:gd name="connsiteY3" fmla="*/ 58600 h 621774"/>
                <a:gd name="connsiteX4" fmla="*/ 24223 w 359914"/>
                <a:gd name="connsiteY4" fmla="*/ 76767 h 621774"/>
                <a:gd name="connsiteX5" fmla="*/ 12112 w 359914"/>
                <a:gd name="connsiteY5" fmla="*/ 94934 h 621774"/>
                <a:gd name="connsiteX6" fmla="*/ 0 w 359914"/>
                <a:gd name="connsiteY6" fmla="*/ 131268 h 621774"/>
                <a:gd name="connsiteX7" fmla="*/ 6056 w 359914"/>
                <a:gd name="connsiteY7" fmla="*/ 222102 h 621774"/>
                <a:gd name="connsiteX8" fmla="*/ 18167 w 359914"/>
                <a:gd name="connsiteY8" fmla="*/ 234214 h 621774"/>
                <a:gd name="connsiteX9" fmla="*/ 36334 w 359914"/>
                <a:gd name="connsiteY9" fmla="*/ 246325 h 621774"/>
                <a:gd name="connsiteX10" fmla="*/ 84779 w 359914"/>
                <a:gd name="connsiteY10" fmla="*/ 258436 h 621774"/>
                <a:gd name="connsiteX11" fmla="*/ 145336 w 359914"/>
                <a:gd name="connsiteY11" fmla="*/ 252380 h 621774"/>
                <a:gd name="connsiteX12" fmla="*/ 157447 w 359914"/>
                <a:gd name="connsiteY12" fmla="*/ 234214 h 621774"/>
                <a:gd name="connsiteX13" fmla="*/ 133224 w 359914"/>
                <a:gd name="connsiteY13" fmla="*/ 155490 h 621774"/>
                <a:gd name="connsiteX14" fmla="*/ 84779 w 359914"/>
                <a:gd name="connsiteY14" fmla="*/ 161546 h 621774"/>
                <a:gd name="connsiteX15" fmla="*/ 60557 w 359914"/>
                <a:gd name="connsiteY15" fmla="*/ 191824 h 621774"/>
                <a:gd name="connsiteX16" fmla="*/ 48445 w 359914"/>
                <a:gd name="connsiteY16" fmla="*/ 209991 h 621774"/>
                <a:gd name="connsiteX17" fmla="*/ 30279 w 359914"/>
                <a:gd name="connsiteY17" fmla="*/ 288714 h 621774"/>
                <a:gd name="connsiteX18" fmla="*/ 48445 w 359914"/>
                <a:gd name="connsiteY18" fmla="*/ 427994 h 621774"/>
                <a:gd name="connsiteX19" fmla="*/ 66612 w 359914"/>
                <a:gd name="connsiteY19" fmla="*/ 434049 h 621774"/>
                <a:gd name="connsiteX20" fmla="*/ 163502 w 359914"/>
                <a:gd name="connsiteY20" fmla="*/ 415882 h 621774"/>
                <a:gd name="connsiteX21" fmla="*/ 175614 w 359914"/>
                <a:gd name="connsiteY21" fmla="*/ 397716 h 621774"/>
                <a:gd name="connsiteX22" fmla="*/ 169558 w 359914"/>
                <a:gd name="connsiteY22" fmla="*/ 361382 h 621774"/>
                <a:gd name="connsiteX23" fmla="*/ 151391 w 359914"/>
                <a:gd name="connsiteY23" fmla="*/ 355326 h 621774"/>
                <a:gd name="connsiteX24" fmla="*/ 72668 w 359914"/>
                <a:gd name="connsiteY24" fmla="*/ 367437 h 621774"/>
                <a:gd name="connsiteX25" fmla="*/ 60557 w 359914"/>
                <a:gd name="connsiteY25" fmla="*/ 403771 h 621774"/>
                <a:gd name="connsiteX26" fmla="*/ 54501 w 359914"/>
                <a:gd name="connsiteY26" fmla="*/ 421938 h 621774"/>
                <a:gd name="connsiteX27" fmla="*/ 48445 w 359914"/>
                <a:gd name="connsiteY27" fmla="*/ 446161 h 621774"/>
                <a:gd name="connsiteX28" fmla="*/ 42390 w 359914"/>
                <a:gd name="connsiteY28" fmla="*/ 506717 h 621774"/>
                <a:gd name="connsiteX29" fmla="*/ 48445 w 359914"/>
                <a:gd name="connsiteY29" fmla="*/ 597551 h 621774"/>
                <a:gd name="connsiteX30" fmla="*/ 60557 w 359914"/>
                <a:gd name="connsiteY30" fmla="*/ 609663 h 621774"/>
                <a:gd name="connsiteX31" fmla="*/ 127169 w 359914"/>
                <a:gd name="connsiteY31" fmla="*/ 621774 h 621774"/>
                <a:gd name="connsiteX32" fmla="*/ 187725 w 359914"/>
                <a:gd name="connsiteY32" fmla="*/ 615718 h 621774"/>
                <a:gd name="connsiteX33" fmla="*/ 205892 w 359914"/>
                <a:gd name="connsiteY33" fmla="*/ 597551 h 621774"/>
                <a:gd name="connsiteX34" fmla="*/ 230114 w 359914"/>
                <a:gd name="connsiteY34" fmla="*/ 561218 h 621774"/>
                <a:gd name="connsiteX35" fmla="*/ 248281 w 359914"/>
                <a:gd name="connsiteY35" fmla="*/ 349271 h 621774"/>
                <a:gd name="connsiteX36" fmla="*/ 241637 w 359914"/>
                <a:gd name="connsiteY36" fmla="*/ 93294 h 621774"/>
                <a:gd name="connsiteX37" fmla="*/ 266743 w 359914"/>
                <a:gd name="connsiteY37" fmla="*/ 11627 h 621774"/>
                <a:gd name="connsiteX38" fmla="*/ 308838 w 359914"/>
                <a:gd name="connsiteY38" fmla="*/ 1808 h 621774"/>
                <a:gd name="connsiteX39" fmla="*/ 333060 w 359914"/>
                <a:gd name="connsiteY39" fmla="*/ 22267 h 621774"/>
                <a:gd name="connsiteX40" fmla="*/ 351227 w 359914"/>
                <a:gd name="connsiteY40" fmla="*/ 58600 h 621774"/>
                <a:gd name="connsiteX41" fmla="*/ 351227 w 359914"/>
                <a:gd name="connsiteY41" fmla="*/ 240269 h 621774"/>
                <a:gd name="connsiteX42" fmla="*/ 333060 w 359914"/>
                <a:gd name="connsiteY42" fmla="*/ 397716 h 621774"/>
                <a:gd name="connsiteX43" fmla="*/ 339116 w 359914"/>
                <a:gd name="connsiteY43" fmla="*/ 603607 h 621774"/>
                <a:gd name="connsiteX44" fmla="*/ 339116 w 359914"/>
                <a:gd name="connsiteY44" fmla="*/ 597551 h 62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59914" h="621774">
                  <a:moveTo>
                    <a:pt x="133224" y="34378"/>
                  </a:moveTo>
                  <a:cubicBezTo>
                    <a:pt x="125150" y="36396"/>
                    <a:pt x="117241" y="39256"/>
                    <a:pt x="109002" y="40433"/>
                  </a:cubicBezTo>
                  <a:cubicBezTo>
                    <a:pt x="88920" y="43302"/>
                    <a:pt x="68212" y="41927"/>
                    <a:pt x="48445" y="46489"/>
                  </a:cubicBezTo>
                  <a:cubicBezTo>
                    <a:pt x="41354" y="48125"/>
                    <a:pt x="36334" y="54563"/>
                    <a:pt x="30279" y="58600"/>
                  </a:cubicBezTo>
                  <a:cubicBezTo>
                    <a:pt x="28260" y="64656"/>
                    <a:pt x="27078" y="71058"/>
                    <a:pt x="24223" y="76767"/>
                  </a:cubicBezTo>
                  <a:cubicBezTo>
                    <a:pt x="20968" y="83277"/>
                    <a:pt x="15068" y="88283"/>
                    <a:pt x="12112" y="94934"/>
                  </a:cubicBezTo>
                  <a:cubicBezTo>
                    <a:pt x="6927" y="106600"/>
                    <a:pt x="0" y="131268"/>
                    <a:pt x="0" y="131268"/>
                  </a:cubicBezTo>
                  <a:cubicBezTo>
                    <a:pt x="2019" y="161546"/>
                    <a:pt x="782" y="192219"/>
                    <a:pt x="6056" y="222102"/>
                  </a:cubicBezTo>
                  <a:cubicBezTo>
                    <a:pt x="7048" y="227725"/>
                    <a:pt x="13709" y="230647"/>
                    <a:pt x="18167" y="234214"/>
                  </a:cubicBezTo>
                  <a:cubicBezTo>
                    <a:pt x="23850" y="238761"/>
                    <a:pt x="29824" y="243070"/>
                    <a:pt x="36334" y="246325"/>
                  </a:cubicBezTo>
                  <a:cubicBezTo>
                    <a:pt x="48745" y="252530"/>
                    <a:pt x="73268" y="256134"/>
                    <a:pt x="84779" y="258436"/>
                  </a:cubicBezTo>
                  <a:cubicBezTo>
                    <a:pt x="104965" y="256417"/>
                    <a:pt x="126091" y="258795"/>
                    <a:pt x="145336" y="252380"/>
                  </a:cubicBezTo>
                  <a:cubicBezTo>
                    <a:pt x="152240" y="250079"/>
                    <a:pt x="156889" y="241470"/>
                    <a:pt x="157447" y="234214"/>
                  </a:cubicBezTo>
                  <a:cubicBezTo>
                    <a:pt x="161887" y="176484"/>
                    <a:pt x="160945" y="183211"/>
                    <a:pt x="133224" y="155490"/>
                  </a:cubicBezTo>
                  <a:cubicBezTo>
                    <a:pt x="117076" y="157509"/>
                    <a:pt x="100480" y="157264"/>
                    <a:pt x="84779" y="161546"/>
                  </a:cubicBezTo>
                  <a:cubicBezTo>
                    <a:pt x="61137" y="167994"/>
                    <a:pt x="69057" y="174825"/>
                    <a:pt x="60557" y="191824"/>
                  </a:cubicBezTo>
                  <a:cubicBezTo>
                    <a:pt x="57302" y="198334"/>
                    <a:pt x="52482" y="203935"/>
                    <a:pt x="48445" y="209991"/>
                  </a:cubicBezTo>
                  <a:cubicBezTo>
                    <a:pt x="31821" y="259866"/>
                    <a:pt x="38139" y="233687"/>
                    <a:pt x="30279" y="288714"/>
                  </a:cubicBezTo>
                  <a:cubicBezTo>
                    <a:pt x="30467" y="292656"/>
                    <a:pt x="7153" y="403219"/>
                    <a:pt x="48445" y="427994"/>
                  </a:cubicBezTo>
                  <a:cubicBezTo>
                    <a:pt x="53919" y="431278"/>
                    <a:pt x="60556" y="432031"/>
                    <a:pt x="66612" y="434049"/>
                  </a:cubicBezTo>
                  <a:cubicBezTo>
                    <a:pt x="123266" y="430003"/>
                    <a:pt x="138174" y="447542"/>
                    <a:pt x="163502" y="415882"/>
                  </a:cubicBezTo>
                  <a:cubicBezTo>
                    <a:pt x="168049" y="410199"/>
                    <a:pt x="171577" y="403771"/>
                    <a:pt x="175614" y="397716"/>
                  </a:cubicBezTo>
                  <a:cubicBezTo>
                    <a:pt x="173595" y="385605"/>
                    <a:pt x="175650" y="372043"/>
                    <a:pt x="169558" y="361382"/>
                  </a:cubicBezTo>
                  <a:cubicBezTo>
                    <a:pt x="166391" y="355840"/>
                    <a:pt x="157762" y="354928"/>
                    <a:pt x="151391" y="355326"/>
                  </a:cubicBezTo>
                  <a:cubicBezTo>
                    <a:pt x="124893" y="356982"/>
                    <a:pt x="98909" y="363400"/>
                    <a:pt x="72668" y="367437"/>
                  </a:cubicBezTo>
                  <a:lnTo>
                    <a:pt x="60557" y="403771"/>
                  </a:lnTo>
                  <a:cubicBezTo>
                    <a:pt x="58538" y="409827"/>
                    <a:pt x="56049" y="415745"/>
                    <a:pt x="54501" y="421938"/>
                  </a:cubicBezTo>
                  <a:lnTo>
                    <a:pt x="48445" y="446161"/>
                  </a:lnTo>
                  <a:cubicBezTo>
                    <a:pt x="46427" y="466346"/>
                    <a:pt x="42390" y="486431"/>
                    <a:pt x="42390" y="506717"/>
                  </a:cubicBezTo>
                  <a:cubicBezTo>
                    <a:pt x="42390" y="537062"/>
                    <a:pt x="43171" y="567668"/>
                    <a:pt x="48445" y="597551"/>
                  </a:cubicBezTo>
                  <a:cubicBezTo>
                    <a:pt x="49437" y="603174"/>
                    <a:pt x="55661" y="606725"/>
                    <a:pt x="60557" y="609663"/>
                  </a:cubicBezTo>
                  <a:cubicBezTo>
                    <a:pt x="75294" y="618505"/>
                    <a:pt x="120497" y="620940"/>
                    <a:pt x="127169" y="621774"/>
                  </a:cubicBezTo>
                  <a:cubicBezTo>
                    <a:pt x="147354" y="619755"/>
                    <a:pt x="168336" y="621684"/>
                    <a:pt x="187725" y="615718"/>
                  </a:cubicBezTo>
                  <a:cubicBezTo>
                    <a:pt x="195910" y="613199"/>
                    <a:pt x="200634" y="604311"/>
                    <a:pt x="205892" y="597551"/>
                  </a:cubicBezTo>
                  <a:cubicBezTo>
                    <a:pt x="214828" y="586062"/>
                    <a:pt x="230114" y="561218"/>
                    <a:pt x="230114" y="561218"/>
                  </a:cubicBezTo>
                  <a:cubicBezTo>
                    <a:pt x="255454" y="459863"/>
                    <a:pt x="241610" y="529406"/>
                    <a:pt x="248281" y="349271"/>
                  </a:cubicBezTo>
                  <a:cubicBezTo>
                    <a:pt x="250300" y="232195"/>
                    <a:pt x="237800" y="210324"/>
                    <a:pt x="241637" y="93294"/>
                  </a:cubicBezTo>
                  <a:cubicBezTo>
                    <a:pt x="241846" y="86914"/>
                    <a:pt x="255543" y="26874"/>
                    <a:pt x="266743" y="11627"/>
                  </a:cubicBezTo>
                  <a:cubicBezTo>
                    <a:pt x="277943" y="-3620"/>
                    <a:pt x="292690" y="-211"/>
                    <a:pt x="308838" y="1808"/>
                  </a:cubicBezTo>
                  <a:cubicBezTo>
                    <a:pt x="316912" y="13919"/>
                    <a:pt x="325995" y="12802"/>
                    <a:pt x="333060" y="22267"/>
                  </a:cubicBezTo>
                  <a:cubicBezTo>
                    <a:pt x="340125" y="31732"/>
                    <a:pt x="335575" y="35122"/>
                    <a:pt x="351227" y="58600"/>
                  </a:cubicBezTo>
                  <a:cubicBezTo>
                    <a:pt x="364423" y="137773"/>
                    <a:pt x="361077" y="102364"/>
                    <a:pt x="351227" y="240269"/>
                  </a:cubicBezTo>
                  <a:cubicBezTo>
                    <a:pt x="348907" y="272743"/>
                    <a:pt x="338492" y="354263"/>
                    <a:pt x="333060" y="397716"/>
                  </a:cubicBezTo>
                  <a:cubicBezTo>
                    <a:pt x="335079" y="466346"/>
                    <a:pt x="337036" y="534978"/>
                    <a:pt x="339116" y="603607"/>
                  </a:cubicBezTo>
                  <a:cubicBezTo>
                    <a:pt x="339177" y="605625"/>
                    <a:pt x="339116" y="599570"/>
                    <a:pt x="339116" y="597551"/>
                  </a:cubicBezTo>
                </a:path>
              </a:pathLst>
            </a:custGeom>
            <a:noFill/>
            <a:ln w="41275">
              <a:solidFill>
                <a:srgbClr val="FF0000"/>
              </a:solidFill>
            </a:ln>
            <a:effectLst>
              <a:outerShdw blurRad="50800" dist="25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 rot="19574992">
              <a:off x="5813086" y="2897882"/>
              <a:ext cx="363258" cy="627552"/>
            </a:xfrm>
            <a:custGeom>
              <a:avLst/>
              <a:gdLst>
                <a:gd name="connsiteX0" fmla="*/ 133224 w 359914"/>
                <a:gd name="connsiteY0" fmla="*/ 55426 h 642822"/>
                <a:gd name="connsiteX1" fmla="*/ 109002 w 359914"/>
                <a:gd name="connsiteY1" fmla="*/ 61481 h 642822"/>
                <a:gd name="connsiteX2" fmla="*/ 48445 w 359914"/>
                <a:gd name="connsiteY2" fmla="*/ 67537 h 642822"/>
                <a:gd name="connsiteX3" fmla="*/ 30279 w 359914"/>
                <a:gd name="connsiteY3" fmla="*/ 79648 h 642822"/>
                <a:gd name="connsiteX4" fmla="*/ 24223 w 359914"/>
                <a:gd name="connsiteY4" fmla="*/ 97815 h 642822"/>
                <a:gd name="connsiteX5" fmla="*/ 12112 w 359914"/>
                <a:gd name="connsiteY5" fmla="*/ 115982 h 642822"/>
                <a:gd name="connsiteX6" fmla="*/ 0 w 359914"/>
                <a:gd name="connsiteY6" fmla="*/ 152316 h 642822"/>
                <a:gd name="connsiteX7" fmla="*/ 6056 w 359914"/>
                <a:gd name="connsiteY7" fmla="*/ 243150 h 642822"/>
                <a:gd name="connsiteX8" fmla="*/ 18167 w 359914"/>
                <a:gd name="connsiteY8" fmla="*/ 255262 h 642822"/>
                <a:gd name="connsiteX9" fmla="*/ 36334 w 359914"/>
                <a:gd name="connsiteY9" fmla="*/ 267373 h 642822"/>
                <a:gd name="connsiteX10" fmla="*/ 84779 w 359914"/>
                <a:gd name="connsiteY10" fmla="*/ 279484 h 642822"/>
                <a:gd name="connsiteX11" fmla="*/ 145336 w 359914"/>
                <a:gd name="connsiteY11" fmla="*/ 273428 h 642822"/>
                <a:gd name="connsiteX12" fmla="*/ 157447 w 359914"/>
                <a:gd name="connsiteY12" fmla="*/ 255262 h 642822"/>
                <a:gd name="connsiteX13" fmla="*/ 133224 w 359914"/>
                <a:gd name="connsiteY13" fmla="*/ 176538 h 642822"/>
                <a:gd name="connsiteX14" fmla="*/ 84779 w 359914"/>
                <a:gd name="connsiteY14" fmla="*/ 182594 h 642822"/>
                <a:gd name="connsiteX15" fmla="*/ 60557 w 359914"/>
                <a:gd name="connsiteY15" fmla="*/ 212872 h 642822"/>
                <a:gd name="connsiteX16" fmla="*/ 48445 w 359914"/>
                <a:gd name="connsiteY16" fmla="*/ 231039 h 642822"/>
                <a:gd name="connsiteX17" fmla="*/ 30279 w 359914"/>
                <a:gd name="connsiteY17" fmla="*/ 309762 h 642822"/>
                <a:gd name="connsiteX18" fmla="*/ 48445 w 359914"/>
                <a:gd name="connsiteY18" fmla="*/ 449042 h 642822"/>
                <a:gd name="connsiteX19" fmla="*/ 66612 w 359914"/>
                <a:gd name="connsiteY19" fmla="*/ 455097 h 642822"/>
                <a:gd name="connsiteX20" fmla="*/ 163502 w 359914"/>
                <a:gd name="connsiteY20" fmla="*/ 436930 h 642822"/>
                <a:gd name="connsiteX21" fmla="*/ 175614 w 359914"/>
                <a:gd name="connsiteY21" fmla="*/ 418764 h 642822"/>
                <a:gd name="connsiteX22" fmla="*/ 169558 w 359914"/>
                <a:gd name="connsiteY22" fmla="*/ 382430 h 642822"/>
                <a:gd name="connsiteX23" fmla="*/ 151391 w 359914"/>
                <a:gd name="connsiteY23" fmla="*/ 376374 h 642822"/>
                <a:gd name="connsiteX24" fmla="*/ 72668 w 359914"/>
                <a:gd name="connsiteY24" fmla="*/ 388485 h 642822"/>
                <a:gd name="connsiteX25" fmla="*/ 60557 w 359914"/>
                <a:gd name="connsiteY25" fmla="*/ 424819 h 642822"/>
                <a:gd name="connsiteX26" fmla="*/ 54501 w 359914"/>
                <a:gd name="connsiteY26" fmla="*/ 442986 h 642822"/>
                <a:gd name="connsiteX27" fmla="*/ 48445 w 359914"/>
                <a:gd name="connsiteY27" fmla="*/ 467209 h 642822"/>
                <a:gd name="connsiteX28" fmla="*/ 42390 w 359914"/>
                <a:gd name="connsiteY28" fmla="*/ 527765 h 642822"/>
                <a:gd name="connsiteX29" fmla="*/ 48445 w 359914"/>
                <a:gd name="connsiteY29" fmla="*/ 618599 h 642822"/>
                <a:gd name="connsiteX30" fmla="*/ 60557 w 359914"/>
                <a:gd name="connsiteY30" fmla="*/ 630711 h 642822"/>
                <a:gd name="connsiteX31" fmla="*/ 127169 w 359914"/>
                <a:gd name="connsiteY31" fmla="*/ 642822 h 642822"/>
                <a:gd name="connsiteX32" fmla="*/ 187725 w 359914"/>
                <a:gd name="connsiteY32" fmla="*/ 636766 h 642822"/>
                <a:gd name="connsiteX33" fmla="*/ 205892 w 359914"/>
                <a:gd name="connsiteY33" fmla="*/ 618599 h 642822"/>
                <a:gd name="connsiteX34" fmla="*/ 230114 w 359914"/>
                <a:gd name="connsiteY34" fmla="*/ 582266 h 642822"/>
                <a:gd name="connsiteX35" fmla="*/ 248281 w 359914"/>
                <a:gd name="connsiteY35" fmla="*/ 370319 h 642822"/>
                <a:gd name="connsiteX36" fmla="*/ 254337 w 359914"/>
                <a:gd name="connsiteY36" fmla="*/ 19092 h 642822"/>
                <a:gd name="connsiteX37" fmla="*/ 260393 w 359914"/>
                <a:gd name="connsiteY37" fmla="*/ 925 h 642822"/>
                <a:gd name="connsiteX38" fmla="*/ 308838 w 359914"/>
                <a:gd name="connsiteY38" fmla="*/ 6981 h 642822"/>
                <a:gd name="connsiteX39" fmla="*/ 333060 w 359914"/>
                <a:gd name="connsiteY39" fmla="*/ 43315 h 642822"/>
                <a:gd name="connsiteX40" fmla="*/ 351227 w 359914"/>
                <a:gd name="connsiteY40" fmla="*/ 79648 h 642822"/>
                <a:gd name="connsiteX41" fmla="*/ 351227 w 359914"/>
                <a:gd name="connsiteY41" fmla="*/ 261317 h 642822"/>
                <a:gd name="connsiteX42" fmla="*/ 333060 w 359914"/>
                <a:gd name="connsiteY42" fmla="*/ 418764 h 642822"/>
                <a:gd name="connsiteX43" fmla="*/ 339116 w 359914"/>
                <a:gd name="connsiteY43" fmla="*/ 624655 h 642822"/>
                <a:gd name="connsiteX44" fmla="*/ 339116 w 359914"/>
                <a:gd name="connsiteY44" fmla="*/ 618599 h 642822"/>
                <a:gd name="connsiteX0" fmla="*/ 133224 w 359914"/>
                <a:gd name="connsiteY0" fmla="*/ 61478 h 648874"/>
                <a:gd name="connsiteX1" fmla="*/ 109002 w 359914"/>
                <a:gd name="connsiteY1" fmla="*/ 67533 h 648874"/>
                <a:gd name="connsiteX2" fmla="*/ 48445 w 359914"/>
                <a:gd name="connsiteY2" fmla="*/ 73589 h 648874"/>
                <a:gd name="connsiteX3" fmla="*/ 30279 w 359914"/>
                <a:gd name="connsiteY3" fmla="*/ 85700 h 648874"/>
                <a:gd name="connsiteX4" fmla="*/ 24223 w 359914"/>
                <a:gd name="connsiteY4" fmla="*/ 103867 h 648874"/>
                <a:gd name="connsiteX5" fmla="*/ 12112 w 359914"/>
                <a:gd name="connsiteY5" fmla="*/ 122034 h 648874"/>
                <a:gd name="connsiteX6" fmla="*/ 0 w 359914"/>
                <a:gd name="connsiteY6" fmla="*/ 158368 h 648874"/>
                <a:gd name="connsiteX7" fmla="*/ 6056 w 359914"/>
                <a:gd name="connsiteY7" fmla="*/ 249202 h 648874"/>
                <a:gd name="connsiteX8" fmla="*/ 18167 w 359914"/>
                <a:gd name="connsiteY8" fmla="*/ 261314 h 648874"/>
                <a:gd name="connsiteX9" fmla="*/ 36334 w 359914"/>
                <a:gd name="connsiteY9" fmla="*/ 273425 h 648874"/>
                <a:gd name="connsiteX10" fmla="*/ 84779 w 359914"/>
                <a:gd name="connsiteY10" fmla="*/ 285536 h 648874"/>
                <a:gd name="connsiteX11" fmla="*/ 145336 w 359914"/>
                <a:gd name="connsiteY11" fmla="*/ 279480 h 648874"/>
                <a:gd name="connsiteX12" fmla="*/ 157447 w 359914"/>
                <a:gd name="connsiteY12" fmla="*/ 261314 h 648874"/>
                <a:gd name="connsiteX13" fmla="*/ 133224 w 359914"/>
                <a:gd name="connsiteY13" fmla="*/ 182590 h 648874"/>
                <a:gd name="connsiteX14" fmla="*/ 84779 w 359914"/>
                <a:gd name="connsiteY14" fmla="*/ 188646 h 648874"/>
                <a:gd name="connsiteX15" fmla="*/ 60557 w 359914"/>
                <a:gd name="connsiteY15" fmla="*/ 218924 h 648874"/>
                <a:gd name="connsiteX16" fmla="*/ 48445 w 359914"/>
                <a:gd name="connsiteY16" fmla="*/ 237091 h 648874"/>
                <a:gd name="connsiteX17" fmla="*/ 30279 w 359914"/>
                <a:gd name="connsiteY17" fmla="*/ 315814 h 648874"/>
                <a:gd name="connsiteX18" fmla="*/ 48445 w 359914"/>
                <a:gd name="connsiteY18" fmla="*/ 455094 h 648874"/>
                <a:gd name="connsiteX19" fmla="*/ 66612 w 359914"/>
                <a:gd name="connsiteY19" fmla="*/ 461149 h 648874"/>
                <a:gd name="connsiteX20" fmla="*/ 163502 w 359914"/>
                <a:gd name="connsiteY20" fmla="*/ 442982 h 648874"/>
                <a:gd name="connsiteX21" fmla="*/ 175614 w 359914"/>
                <a:gd name="connsiteY21" fmla="*/ 424816 h 648874"/>
                <a:gd name="connsiteX22" fmla="*/ 169558 w 359914"/>
                <a:gd name="connsiteY22" fmla="*/ 388482 h 648874"/>
                <a:gd name="connsiteX23" fmla="*/ 151391 w 359914"/>
                <a:gd name="connsiteY23" fmla="*/ 382426 h 648874"/>
                <a:gd name="connsiteX24" fmla="*/ 72668 w 359914"/>
                <a:gd name="connsiteY24" fmla="*/ 394537 h 648874"/>
                <a:gd name="connsiteX25" fmla="*/ 60557 w 359914"/>
                <a:gd name="connsiteY25" fmla="*/ 430871 h 648874"/>
                <a:gd name="connsiteX26" fmla="*/ 54501 w 359914"/>
                <a:gd name="connsiteY26" fmla="*/ 449038 h 648874"/>
                <a:gd name="connsiteX27" fmla="*/ 48445 w 359914"/>
                <a:gd name="connsiteY27" fmla="*/ 473261 h 648874"/>
                <a:gd name="connsiteX28" fmla="*/ 42390 w 359914"/>
                <a:gd name="connsiteY28" fmla="*/ 533817 h 648874"/>
                <a:gd name="connsiteX29" fmla="*/ 48445 w 359914"/>
                <a:gd name="connsiteY29" fmla="*/ 624651 h 648874"/>
                <a:gd name="connsiteX30" fmla="*/ 60557 w 359914"/>
                <a:gd name="connsiteY30" fmla="*/ 636763 h 648874"/>
                <a:gd name="connsiteX31" fmla="*/ 127169 w 359914"/>
                <a:gd name="connsiteY31" fmla="*/ 648874 h 648874"/>
                <a:gd name="connsiteX32" fmla="*/ 187725 w 359914"/>
                <a:gd name="connsiteY32" fmla="*/ 642818 h 648874"/>
                <a:gd name="connsiteX33" fmla="*/ 205892 w 359914"/>
                <a:gd name="connsiteY33" fmla="*/ 624651 h 648874"/>
                <a:gd name="connsiteX34" fmla="*/ 230114 w 359914"/>
                <a:gd name="connsiteY34" fmla="*/ 588318 h 648874"/>
                <a:gd name="connsiteX35" fmla="*/ 248281 w 359914"/>
                <a:gd name="connsiteY35" fmla="*/ 376371 h 648874"/>
                <a:gd name="connsiteX36" fmla="*/ 241637 w 359914"/>
                <a:gd name="connsiteY36" fmla="*/ 120394 h 648874"/>
                <a:gd name="connsiteX37" fmla="*/ 260393 w 359914"/>
                <a:gd name="connsiteY37" fmla="*/ 6977 h 648874"/>
                <a:gd name="connsiteX38" fmla="*/ 308838 w 359914"/>
                <a:gd name="connsiteY38" fmla="*/ 13033 h 648874"/>
                <a:gd name="connsiteX39" fmla="*/ 333060 w 359914"/>
                <a:gd name="connsiteY39" fmla="*/ 49367 h 648874"/>
                <a:gd name="connsiteX40" fmla="*/ 351227 w 359914"/>
                <a:gd name="connsiteY40" fmla="*/ 85700 h 648874"/>
                <a:gd name="connsiteX41" fmla="*/ 351227 w 359914"/>
                <a:gd name="connsiteY41" fmla="*/ 267369 h 648874"/>
                <a:gd name="connsiteX42" fmla="*/ 333060 w 359914"/>
                <a:gd name="connsiteY42" fmla="*/ 424816 h 648874"/>
                <a:gd name="connsiteX43" fmla="*/ 339116 w 359914"/>
                <a:gd name="connsiteY43" fmla="*/ 630707 h 648874"/>
                <a:gd name="connsiteX44" fmla="*/ 339116 w 359914"/>
                <a:gd name="connsiteY44" fmla="*/ 624651 h 648874"/>
                <a:gd name="connsiteX0" fmla="*/ 133224 w 359914"/>
                <a:gd name="connsiteY0" fmla="*/ 48706 h 636102"/>
                <a:gd name="connsiteX1" fmla="*/ 109002 w 359914"/>
                <a:gd name="connsiteY1" fmla="*/ 54761 h 636102"/>
                <a:gd name="connsiteX2" fmla="*/ 48445 w 359914"/>
                <a:gd name="connsiteY2" fmla="*/ 60817 h 636102"/>
                <a:gd name="connsiteX3" fmla="*/ 30279 w 359914"/>
                <a:gd name="connsiteY3" fmla="*/ 72928 h 636102"/>
                <a:gd name="connsiteX4" fmla="*/ 24223 w 359914"/>
                <a:gd name="connsiteY4" fmla="*/ 91095 h 636102"/>
                <a:gd name="connsiteX5" fmla="*/ 12112 w 359914"/>
                <a:gd name="connsiteY5" fmla="*/ 109262 h 636102"/>
                <a:gd name="connsiteX6" fmla="*/ 0 w 359914"/>
                <a:gd name="connsiteY6" fmla="*/ 145596 h 636102"/>
                <a:gd name="connsiteX7" fmla="*/ 6056 w 359914"/>
                <a:gd name="connsiteY7" fmla="*/ 236430 h 636102"/>
                <a:gd name="connsiteX8" fmla="*/ 18167 w 359914"/>
                <a:gd name="connsiteY8" fmla="*/ 248542 h 636102"/>
                <a:gd name="connsiteX9" fmla="*/ 36334 w 359914"/>
                <a:gd name="connsiteY9" fmla="*/ 260653 h 636102"/>
                <a:gd name="connsiteX10" fmla="*/ 84779 w 359914"/>
                <a:gd name="connsiteY10" fmla="*/ 272764 h 636102"/>
                <a:gd name="connsiteX11" fmla="*/ 145336 w 359914"/>
                <a:gd name="connsiteY11" fmla="*/ 266708 h 636102"/>
                <a:gd name="connsiteX12" fmla="*/ 157447 w 359914"/>
                <a:gd name="connsiteY12" fmla="*/ 248542 h 636102"/>
                <a:gd name="connsiteX13" fmla="*/ 133224 w 359914"/>
                <a:gd name="connsiteY13" fmla="*/ 169818 h 636102"/>
                <a:gd name="connsiteX14" fmla="*/ 84779 w 359914"/>
                <a:gd name="connsiteY14" fmla="*/ 175874 h 636102"/>
                <a:gd name="connsiteX15" fmla="*/ 60557 w 359914"/>
                <a:gd name="connsiteY15" fmla="*/ 206152 h 636102"/>
                <a:gd name="connsiteX16" fmla="*/ 48445 w 359914"/>
                <a:gd name="connsiteY16" fmla="*/ 224319 h 636102"/>
                <a:gd name="connsiteX17" fmla="*/ 30279 w 359914"/>
                <a:gd name="connsiteY17" fmla="*/ 303042 h 636102"/>
                <a:gd name="connsiteX18" fmla="*/ 48445 w 359914"/>
                <a:gd name="connsiteY18" fmla="*/ 442322 h 636102"/>
                <a:gd name="connsiteX19" fmla="*/ 66612 w 359914"/>
                <a:gd name="connsiteY19" fmla="*/ 448377 h 636102"/>
                <a:gd name="connsiteX20" fmla="*/ 163502 w 359914"/>
                <a:gd name="connsiteY20" fmla="*/ 430210 h 636102"/>
                <a:gd name="connsiteX21" fmla="*/ 175614 w 359914"/>
                <a:gd name="connsiteY21" fmla="*/ 412044 h 636102"/>
                <a:gd name="connsiteX22" fmla="*/ 169558 w 359914"/>
                <a:gd name="connsiteY22" fmla="*/ 375710 h 636102"/>
                <a:gd name="connsiteX23" fmla="*/ 151391 w 359914"/>
                <a:gd name="connsiteY23" fmla="*/ 369654 h 636102"/>
                <a:gd name="connsiteX24" fmla="*/ 72668 w 359914"/>
                <a:gd name="connsiteY24" fmla="*/ 381765 h 636102"/>
                <a:gd name="connsiteX25" fmla="*/ 60557 w 359914"/>
                <a:gd name="connsiteY25" fmla="*/ 418099 h 636102"/>
                <a:gd name="connsiteX26" fmla="*/ 54501 w 359914"/>
                <a:gd name="connsiteY26" fmla="*/ 436266 h 636102"/>
                <a:gd name="connsiteX27" fmla="*/ 48445 w 359914"/>
                <a:gd name="connsiteY27" fmla="*/ 460489 h 636102"/>
                <a:gd name="connsiteX28" fmla="*/ 42390 w 359914"/>
                <a:gd name="connsiteY28" fmla="*/ 521045 h 636102"/>
                <a:gd name="connsiteX29" fmla="*/ 48445 w 359914"/>
                <a:gd name="connsiteY29" fmla="*/ 611879 h 636102"/>
                <a:gd name="connsiteX30" fmla="*/ 60557 w 359914"/>
                <a:gd name="connsiteY30" fmla="*/ 623991 h 636102"/>
                <a:gd name="connsiteX31" fmla="*/ 127169 w 359914"/>
                <a:gd name="connsiteY31" fmla="*/ 636102 h 636102"/>
                <a:gd name="connsiteX32" fmla="*/ 187725 w 359914"/>
                <a:gd name="connsiteY32" fmla="*/ 630046 h 636102"/>
                <a:gd name="connsiteX33" fmla="*/ 205892 w 359914"/>
                <a:gd name="connsiteY33" fmla="*/ 611879 h 636102"/>
                <a:gd name="connsiteX34" fmla="*/ 230114 w 359914"/>
                <a:gd name="connsiteY34" fmla="*/ 575546 h 636102"/>
                <a:gd name="connsiteX35" fmla="*/ 248281 w 359914"/>
                <a:gd name="connsiteY35" fmla="*/ 363599 h 636102"/>
                <a:gd name="connsiteX36" fmla="*/ 241637 w 359914"/>
                <a:gd name="connsiteY36" fmla="*/ 107622 h 636102"/>
                <a:gd name="connsiteX37" fmla="*/ 266743 w 359914"/>
                <a:gd name="connsiteY37" fmla="*/ 25955 h 636102"/>
                <a:gd name="connsiteX38" fmla="*/ 308838 w 359914"/>
                <a:gd name="connsiteY38" fmla="*/ 261 h 636102"/>
                <a:gd name="connsiteX39" fmla="*/ 333060 w 359914"/>
                <a:gd name="connsiteY39" fmla="*/ 36595 h 636102"/>
                <a:gd name="connsiteX40" fmla="*/ 351227 w 359914"/>
                <a:gd name="connsiteY40" fmla="*/ 72928 h 636102"/>
                <a:gd name="connsiteX41" fmla="*/ 351227 w 359914"/>
                <a:gd name="connsiteY41" fmla="*/ 254597 h 636102"/>
                <a:gd name="connsiteX42" fmla="*/ 333060 w 359914"/>
                <a:gd name="connsiteY42" fmla="*/ 412044 h 636102"/>
                <a:gd name="connsiteX43" fmla="*/ 339116 w 359914"/>
                <a:gd name="connsiteY43" fmla="*/ 617935 h 636102"/>
                <a:gd name="connsiteX44" fmla="*/ 339116 w 359914"/>
                <a:gd name="connsiteY44" fmla="*/ 611879 h 636102"/>
                <a:gd name="connsiteX0" fmla="*/ 133224 w 359914"/>
                <a:gd name="connsiteY0" fmla="*/ 34378 h 621774"/>
                <a:gd name="connsiteX1" fmla="*/ 109002 w 359914"/>
                <a:gd name="connsiteY1" fmla="*/ 40433 h 621774"/>
                <a:gd name="connsiteX2" fmla="*/ 48445 w 359914"/>
                <a:gd name="connsiteY2" fmla="*/ 46489 h 621774"/>
                <a:gd name="connsiteX3" fmla="*/ 30279 w 359914"/>
                <a:gd name="connsiteY3" fmla="*/ 58600 h 621774"/>
                <a:gd name="connsiteX4" fmla="*/ 24223 w 359914"/>
                <a:gd name="connsiteY4" fmla="*/ 76767 h 621774"/>
                <a:gd name="connsiteX5" fmla="*/ 12112 w 359914"/>
                <a:gd name="connsiteY5" fmla="*/ 94934 h 621774"/>
                <a:gd name="connsiteX6" fmla="*/ 0 w 359914"/>
                <a:gd name="connsiteY6" fmla="*/ 131268 h 621774"/>
                <a:gd name="connsiteX7" fmla="*/ 6056 w 359914"/>
                <a:gd name="connsiteY7" fmla="*/ 222102 h 621774"/>
                <a:gd name="connsiteX8" fmla="*/ 18167 w 359914"/>
                <a:gd name="connsiteY8" fmla="*/ 234214 h 621774"/>
                <a:gd name="connsiteX9" fmla="*/ 36334 w 359914"/>
                <a:gd name="connsiteY9" fmla="*/ 246325 h 621774"/>
                <a:gd name="connsiteX10" fmla="*/ 84779 w 359914"/>
                <a:gd name="connsiteY10" fmla="*/ 258436 h 621774"/>
                <a:gd name="connsiteX11" fmla="*/ 145336 w 359914"/>
                <a:gd name="connsiteY11" fmla="*/ 252380 h 621774"/>
                <a:gd name="connsiteX12" fmla="*/ 157447 w 359914"/>
                <a:gd name="connsiteY12" fmla="*/ 234214 h 621774"/>
                <a:gd name="connsiteX13" fmla="*/ 133224 w 359914"/>
                <a:gd name="connsiteY13" fmla="*/ 155490 h 621774"/>
                <a:gd name="connsiteX14" fmla="*/ 84779 w 359914"/>
                <a:gd name="connsiteY14" fmla="*/ 161546 h 621774"/>
                <a:gd name="connsiteX15" fmla="*/ 60557 w 359914"/>
                <a:gd name="connsiteY15" fmla="*/ 191824 h 621774"/>
                <a:gd name="connsiteX16" fmla="*/ 48445 w 359914"/>
                <a:gd name="connsiteY16" fmla="*/ 209991 h 621774"/>
                <a:gd name="connsiteX17" fmla="*/ 30279 w 359914"/>
                <a:gd name="connsiteY17" fmla="*/ 288714 h 621774"/>
                <a:gd name="connsiteX18" fmla="*/ 48445 w 359914"/>
                <a:gd name="connsiteY18" fmla="*/ 427994 h 621774"/>
                <a:gd name="connsiteX19" fmla="*/ 66612 w 359914"/>
                <a:gd name="connsiteY19" fmla="*/ 434049 h 621774"/>
                <a:gd name="connsiteX20" fmla="*/ 163502 w 359914"/>
                <a:gd name="connsiteY20" fmla="*/ 415882 h 621774"/>
                <a:gd name="connsiteX21" fmla="*/ 175614 w 359914"/>
                <a:gd name="connsiteY21" fmla="*/ 397716 h 621774"/>
                <a:gd name="connsiteX22" fmla="*/ 169558 w 359914"/>
                <a:gd name="connsiteY22" fmla="*/ 361382 h 621774"/>
                <a:gd name="connsiteX23" fmla="*/ 151391 w 359914"/>
                <a:gd name="connsiteY23" fmla="*/ 355326 h 621774"/>
                <a:gd name="connsiteX24" fmla="*/ 72668 w 359914"/>
                <a:gd name="connsiteY24" fmla="*/ 367437 h 621774"/>
                <a:gd name="connsiteX25" fmla="*/ 60557 w 359914"/>
                <a:gd name="connsiteY25" fmla="*/ 403771 h 621774"/>
                <a:gd name="connsiteX26" fmla="*/ 54501 w 359914"/>
                <a:gd name="connsiteY26" fmla="*/ 421938 h 621774"/>
                <a:gd name="connsiteX27" fmla="*/ 48445 w 359914"/>
                <a:gd name="connsiteY27" fmla="*/ 446161 h 621774"/>
                <a:gd name="connsiteX28" fmla="*/ 42390 w 359914"/>
                <a:gd name="connsiteY28" fmla="*/ 506717 h 621774"/>
                <a:gd name="connsiteX29" fmla="*/ 48445 w 359914"/>
                <a:gd name="connsiteY29" fmla="*/ 597551 h 621774"/>
                <a:gd name="connsiteX30" fmla="*/ 60557 w 359914"/>
                <a:gd name="connsiteY30" fmla="*/ 609663 h 621774"/>
                <a:gd name="connsiteX31" fmla="*/ 127169 w 359914"/>
                <a:gd name="connsiteY31" fmla="*/ 621774 h 621774"/>
                <a:gd name="connsiteX32" fmla="*/ 187725 w 359914"/>
                <a:gd name="connsiteY32" fmla="*/ 615718 h 621774"/>
                <a:gd name="connsiteX33" fmla="*/ 205892 w 359914"/>
                <a:gd name="connsiteY33" fmla="*/ 597551 h 621774"/>
                <a:gd name="connsiteX34" fmla="*/ 230114 w 359914"/>
                <a:gd name="connsiteY34" fmla="*/ 561218 h 621774"/>
                <a:gd name="connsiteX35" fmla="*/ 248281 w 359914"/>
                <a:gd name="connsiteY35" fmla="*/ 349271 h 621774"/>
                <a:gd name="connsiteX36" fmla="*/ 241637 w 359914"/>
                <a:gd name="connsiteY36" fmla="*/ 93294 h 621774"/>
                <a:gd name="connsiteX37" fmla="*/ 266743 w 359914"/>
                <a:gd name="connsiteY37" fmla="*/ 11627 h 621774"/>
                <a:gd name="connsiteX38" fmla="*/ 308838 w 359914"/>
                <a:gd name="connsiteY38" fmla="*/ 1808 h 621774"/>
                <a:gd name="connsiteX39" fmla="*/ 333060 w 359914"/>
                <a:gd name="connsiteY39" fmla="*/ 22267 h 621774"/>
                <a:gd name="connsiteX40" fmla="*/ 351227 w 359914"/>
                <a:gd name="connsiteY40" fmla="*/ 58600 h 621774"/>
                <a:gd name="connsiteX41" fmla="*/ 351227 w 359914"/>
                <a:gd name="connsiteY41" fmla="*/ 240269 h 621774"/>
                <a:gd name="connsiteX42" fmla="*/ 333060 w 359914"/>
                <a:gd name="connsiteY42" fmla="*/ 397716 h 621774"/>
                <a:gd name="connsiteX43" fmla="*/ 339116 w 359914"/>
                <a:gd name="connsiteY43" fmla="*/ 603607 h 621774"/>
                <a:gd name="connsiteX44" fmla="*/ 339116 w 359914"/>
                <a:gd name="connsiteY44" fmla="*/ 597551 h 62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59914" h="621774">
                  <a:moveTo>
                    <a:pt x="133224" y="34378"/>
                  </a:moveTo>
                  <a:cubicBezTo>
                    <a:pt x="125150" y="36396"/>
                    <a:pt x="117241" y="39256"/>
                    <a:pt x="109002" y="40433"/>
                  </a:cubicBezTo>
                  <a:cubicBezTo>
                    <a:pt x="88920" y="43302"/>
                    <a:pt x="68212" y="41927"/>
                    <a:pt x="48445" y="46489"/>
                  </a:cubicBezTo>
                  <a:cubicBezTo>
                    <a:pt x="41354" y="48125"/>
                    <a:pt x="36334" y="54563"/>
                    <a:pt x="30279" y="58600"/>
                  </a:cubicBezTo>
                  <a:cubicBezTo>
                    <a:pt x="28260" y="64656"/>
                    <a:pt x="27078" y="71058"/>
                    <a:pt x="24223" y="76767"/>
                  </a:cubicBezTo>
                  <a:cubicBezTo>
                    <a:pt x="20968" y="83277"/>
                    <a:pt x="15068" y="88283"/>
                    <a:pt x="12112" y="94934"/>
                  </a:cubicBezTo>
                  <a:cubicBezTo>
                    <a:pt x="6927" y="106600"/>
                    <a:pt x="0" y="131268"/>
                    <a:pt x="0" y="131268"/>
                  </a:cubicBezTo>
                  <a:cubicBezTo>
                    <a:pt x="2019" y="161546"/>
                    <a:pt x="782" y="192219"/>
                    <a:pt x="6056" y="222102"/>
                  </a:cubicBezTo>
                  <a:cubicBezTo>
                    <a:pt x="7048" y="227725"/>
                    <a:pt x="13709" y="230647"/>
                    <a:pt x="18167" y="234214"/>
                  </a:cubicBezTo>
                  <a:cubicBezTo>
                    <a:pt x="23850" y="238761"/>
                    <a:pt x="29824" y="243070"/>
                    <a:pt x="36334" y="246325"/>
                  </a:cubicBezTo>
                  <a:cubicBezTo>
                    <a:pt x="48745" y="252530"/>
                    <a:pt x="73268" y="256134"/>
                    <a:pt x="84779" y="258436"/>
                  </a:cubicBezTo>
                  <a:cubicBezTo>
                    <a:pt x="104965" y="256417"/>
                    <a:pt x="126091" y="258795"/>
                    <a:pt x="145336" y="252380"/>
                  </a:cubicBezTo>
                  <a:cubicBezTo>
                    <a:pt x="152240" y="250079"/>
                    <a:pt x="156889" y="241470"/>
                    <a:pt x="157447" y="234214"/>
                  </a:cubicBezTo>
                  <a:cubicBezTo>
                    <a:pt x="161887" y="176484"/>
                    <a:pt x="160945" y="183211"/>
                    <a:pt x="133224" y="155490"/>
                  </a:cubicBezTo>
                  <a:cubicBezTo>
                    <a:pt x="117076" y="157509"/>
                    <a:pt x="100480" y="157264"/>
                    <a:pt x="84779" y="161546"/>
                  </a:cubicBezTo>
                  <a:cubicBezTo>
                    <a:pt x="61137" y="167994"/>
                    <a:pt x="69057" y="174825"/>
                    <a:pt x="60557" y="191824"/>
                  </a:cubicBezTo>
                  <a:cubicBezTo>
                    <a:pt x="57302" y="198334"/>
                    <a:pt x="52482" y="203935"/>
                    <a:pt x="48445" y="209991"/>
                  </a:cubicBezTo>
                  <a:cubicBezTo>
                    <a:pt x="31821" y="259866"/>
                    <a:pt x="38139" y="233687"/>
                    <a:pt x="30279" y="288714"/>
                  </a:cubicBezTo>
                  <a:cubicBezTo>
                    <a:pt x="30467" y="292656"/>
                    <a:pt x="7153" y="403219"/>
                    <a:pt x="48445" y="427994"/>
                  </a:cubicBezTo>
                  <a:cubicBezTo>
                    <a:pt x="53919" y="431278"/>
                    <a:pt x="60556" y="432031"/>
                    <a:pt x="66612" y="434049"/>
                  </a:cubicBezTo>
                  <a:cubicBezTo>
                    <a:pt x="123266" y="430003"/>
                    <a:pt x="138174" y="447542"/>
                    <a:pt x="163502" y="415882"/>
                  </a:cubicBezTo>
                  <a:cubicBezTo>
                    <a:pt x="168049" y="410199"/>
                    <a:pt x="171577" y="403771"/>
                    <a:pt x="175614" y="397716"/>
                  </a:cubicBezTo>
                  <a:cubicBezTo>
                    <a:pt x="173595" y="385605"/>
                    <a:pt x="175650" y="372043"/>
                    <a:pt x="169558" y="361382"/>
                  </a:cubicBezTo>
                  <a:cubicBezTo>
                    <a:pt x="166391" y="355840"/>
                    <a:pt x="157762" y="354928"/>
                    <a:pt x="151391" y="355326"/>
                  </a:cubicBezTo>
                  <a:cubicBezTo>
                    <a:pt x="124893" y="356982"/>
                    <a:pt x="98909" y="363400"/>
                    <a:pt x="72668" y="367437"/>
                  </a:cubicBezTo>
                  <a:lnTo>
                    <a:pt x="60557" y="403771"/>
                  </a:lnTo>
                  <a:cubicBezTo>
                    <a:pt x="58538" y="409827"/>
                    <a:pt x="56049" y="415745"/>
                    <a:pt x="54501" y="421938"/>
                  </a:cubicBezTo>
                  <a:lnTo>
                    <a:pt x="48445" y="446161"/>
                  </a:lnTo>
                  <a:cubicBezTo>
                    <a:pt x="46427" y="466346"/>
                    <a:pt x="42390" y="486431"/>
                    <a:pt x="42390" y="506717"/>
                  </a:cubicBezTo>
                  <a:cubicBezTo>
                    <a:pt x="42390" y="537062"/>
                    <a:pt x="43171" y="567668"/>
                    <a:pt x="48445" y="597551"/>
                  </a:cubicBezTo>
                  <a:cubicBezTo>
                    <a:pt x="49437" y="603174"/>
                    <a:pt x="55661" y="606725"/>
                    <a:pt x="60557" y="609663"/>
                  </a:cubicBezTo>
                  <a:cubicBezTo>
                    <a:pt x="75294" y="618505"/>
                    <a:pt x="120497" y="620940"/>
                    <a:pt x="127169" y="621774"/>
                  </a:cubicBezTo>
                  <a:cubicBezTo>
                    <a:pt x="147354" y="619755"/>
                    <a:pt x="168336" y="621684"/>
                    <a:pt x="187725" y="615718"/>
                  </a:cubicBezTo>
                  <a:cubicBezTo>
                    <a:pt x="195910" y="613199"/>
                    <a:pt x="200634" y="604311"/>
                    <a:pt x="205892" y="597551"/>
                  </a:cubicBezTo>
                  <a:cubicBezTo>
                    <a:pt x="214828" y="586062"/>
                    <a:pt x="230114" y="561218"/>
                    <a:pt x="230114" y="561218"/>
                  </a:cubicBezTo>
                  <a:cubicBezTo>
                    <a:pt x="255454" y="459863"/>
                    <a:pt x="241610" y="529406"/>
                    <a:pt x="248281" y="349271"/>
                  </a:cubicBezTo>
                  <a:cubicBezTo>
                    <a:pt x="250300" y="232195"/>
                    <a:pt x="237800" y="210324"/>
                    <a:pt x="241637" y="93294"/>
                  </a:cubicBezTo>
                  <a:cubicBezTo>
                    <a:pt x="241846" y="86914"/>
                    <a:pt x="255543" y="26874"/>
                    <a:pt x="266743" y="11627"/>
                  </a:cubicBezTo>
                  <a:cubicBezTo>
                    <a:pt x="277943" y="-3620"/>
                    <a:pt x="292690" y="-211"/>
                    <a:pt x="308838" y="1808"/>
                  </a:cubicBezTo>
                  <a:cubicBezTo>
                    <a:pt x="316912" y="13919"/>
                    <a:pt x="325995" y="12802"/>
                    <a:pt x="333060" y="22267"/>
                  </a:cubicBezTo>
                  <a:cubicBezTo>
                    <a:pt x="340125" y="31732"/>
                    <a:pt x="335575" y="35122"/>
                    <a:pt x="351227" y="58600"/>
                  </a:cubicBezTo>
                  <a:cubicBezTo>
                    <a:pt x="364423" y="137773"/>
                    <a:pt x="361077" y="102364"/>
                    <a:pt x="351227" y="240269"/>
                  </a:cubicBezTo>
                  <a:cubicBezTo>
                    <a:pt x="348907" y="272743"/>
                    <a:pt x="338492" y="354263"/>
                    <a:pt x="333060" y="397716"/>
                  </a:cubicBezTo>
                  <a:cubicBezTo>
                    <a:pt x="335079" y="466346"/>
                    <a:pt x="337036" y="534978"/>
                    <a:pt x="339116" y="603607"/>
                  </a:cubicBezTo>
                  <a:cubicBezTo>
                    <a:pt x="339177" y="605625"/>
                    <a:pt x="339116" y="599570"/>
                    <a:pt x="339116" y="597551"/>
                  </a:cubicBezTo>
                </a:path>
              </a:pathLst>
            </a:custGeom>
            <a:noFill/>
            <a:ln w="41275">
              <a:solidFill>
                <a:srgbClr val="0070C0"/>
              </a:solidFill>
            </a:ln>
            <a:effectLst>
              <a:outerShdw blurRad="50800" dist="25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 rot="19574992">
              <a:off x="6803106" y="3395682"/>
              <a:ext cx="363258" cy="627552"/>
            </a:xfrm>
            <a:custGeom>
              <a:avLst/>
              <a:gdLst>
                <a:gd name="connsiteX0" fmla="*/ 133224 w 359914"/>
                <a:gd name="connsiteY0" fmla="*/ 55426 h 642822"/>
                <a:gd name="connsiteX1" fmla="*/ 109002 w 359914"/>
                <a:gd name="connsiteY1" fmla="*/ 61481 h 642822"/>
                <a:gd name="connsiteX2" fmla="*/ 48445 w 359914"/>
                <a:gd name="connsiteY2" fmla="*/ 67537 h 642822"/>
                <a:gd name="connsiteX3" fmla="*/ 30279 w 359914"/>
                <a:gd name="connsiteY3" fmla="*/ 79648 h 642822"/>
                <a:gd name="connsiteX4" fmla="*/ 24223 w 359914"/>
                <a:gd name="connsiteY4" fmla="*/ 97815 h 642822"/>
                <a:gd name="connsiteX5" fmla="*/ 12112 w 359914"/>
                <a:gd name="connsiteY5" fmla="*/ 115982 h 642822"/>
                <a:gd name="connsiteX6" fmla="*/ 0 w 359914"/>
                <a:gd name="connsiteY6" fmla="*/ 152316 h 642822"/>
                <a:gd name="connsiteX7" fmla="*/ 6056 w 359914"/>
                <a:gd name="connsiteY7" fmla="*/ 243150 h 642822"/>
                <a:gd name="connsiteX8" fmla="*/ 18167 w 359914"/>
                <a:gd name="connsiteY8" fmla="*/ 255262 h 642822"/>
                <a:gd name="connsiteX9" fmla="*/ 36334 w 359914"/>
                <a:gd name="connsiteY9" fmla="*/ 267373 h 642822"/>
                <a:gd name="connsiteX10" fmla="*/ 84779 w 359914"/>
                <a:gd name="connsiteY10" fmla="*/ 279484 h 642822"/>
                <a:gd name="connsiteX11" fmla="*/ 145336 w 359914"/>
                <a:gd name="connsiteY11" fmla="*/ 273428 h 642822"/>
                <a:gd name="connsiteX12" fmla="*/ 157447 w 359914"/>
                <a:gd name="connsiteY12" fmla="*/ 255262 h 642822"/>
                <a:gd name="connsiteX13" fmla="*/ 133224 w 359914"/>
                <a:gd name="connsiteY13" fmla="*/ 176538 h 642822"/>
                <a:gd name="connsiteX14" fmla="*/ 84779 w 359914"/>
                <a:gd name="connsiteY14" fmla="*/ 182594 h 642822"/>
                <a:gd name="connsiteX15" fmla="*/ 60557 w 359914"/>
                <a:gd name="connsiteY15" fmla="*/ 212872 h 642822"/>
                <a:gd name="connsiteX16" fmla="*/ 48445 w 359914"/>
                <a:gd name="connsiteY16" fmla="*/ 231039 h 642822"/>
                <a:gd name="connsiteX17" fmla="*/ 30279 w 359914"/>
                <a:gd name="connsiteY17" fmla="*/ 309762 h 642822"/>
                <a:gd name="connsiteX18" fmla="*/ 48445 w 359914"/>
                <a:gd name="connsiteY18" fmla="*/ 449042 h 642822"/>
                <a:gd name="connsiteX19" fmla="*/ 66612 w 359914"/>
                <a:gd name="connsiteY19" fmla="*/ 455097 h 642822"/>
                <a:gd name="connsiteX20" fmla="*/ 163502 w 359914"/>
                <a:gd name="connsiteY20" fmla="*/ 436930 h 642822"/>
                <a:gd name="connsiteX21" fmla="*/ 175614 w 359914"/>
                <a:gd name="connsiteY21" fmla="*/ 418764 h 642822"/>
                <a:gd name="connsiteX22" fmla="*/ 169558 w 359914"/>
                <a:gd name="connsiteY22" fmla="*/ 382430 h 642822"/>
                <a:gd name="connsiteX23" fmla="*/ 151391 w 359914"/>
                <a:gd name="connsiteY23" fmla="*/ 376374 h 642822"/>
                <a:gd name="connsiteX24" fmla="*/ 72668 w 359914"/>
                <a:gd name="connsiteY24" fmla="*/ 388485 h 642822"/>
                <a:gd name="connsiteX25" fmla="*/ 60557 w 359914"/>
                <a:gd name="connsiteY25" fmla="*/ 424819 h 642822"/>
                <a:gd name="connsiteX26" fmla="*/ 54501 w 359914"/>
                <a:gd name="connsiteY26" fmla="*/ 442986 h 642822"/>
                <a:gd name="connsiteX27" fmla="*/ 48445 w 359914"/>
                <a:gd name="connsiteY27" fmla="*/ 467209 h 642822"/>
                <a:gd name="connsiteX28" fmla="*/ 42390 w 359914"/>
                <a:gd name="connsiteY28" fmla="*/ 527765 h 642822"/>
                <a:gd name="connsiteX29" fmla="*/ 48445 w 359914"/>
                <a:gd name="connsiteY29" fmla="*/ 618599 h 642822"/>
                <a:gd name="connsiteX30" fmla="*/ 60557 w 359914"/>
                <a:gd name="connsiteY30" fmla="*/ 630711 h 642822"/>
                <a:gd name="connsiteX31" fmla="*/ 127169 w 359914"/>
                <a:gd name="connsiteY31" fmla="*/ 642822 h 642822"/>
                <a:gd name="connsiteX32" fmla="*/ 187725 w 359914"/>
                <a:gd name="connsiteY32" fmla="*/ 636766 h 642822"/>
                <a:gd name="connsiteX33" fmla="*/ 205892 w 359914"/>
                <a:gd name="connsiteY33" fmla="*/ 618599 h 642822"/>
                <a:gd name="connsiteX34" fmla="*/ 230114 w 359914"/>
                <a:gd name="connsiteY34" fmla="*/ 582266 h 642822"/>
                <a:gd name="connsiteX35" fmla="*/ 248281 w 359914"/>
                <a:gd name="connsiteY35" fmla="*/ 370319 h 642822"/>
                <a:gd name="connsiteX36" fmla="*/ 254337 w 359914"/>
                <a:gd name="connsiteY36" fmla="*/ 19092 h 642822"/>
                <a:gd name="connsiteX37" fmla="*/ 260393 w 359914"/>
                <a:gd name="connsiteY37" fmla="*/ 925 h 642822"/>
                <a:gd name="connsiteX38" fmla="*/ 308838 w 359914"/>
                <a:gd name="connsiteY38" fmla="*/ 6981 h 642822"/>
                <a:gd name="connsiteX39" fmla="*/ 333060 w 359914"/>
                <a:gd name="connsiteY39" fmla="*/ 43315 h 642822"/>
                <a:gd name="connsiteX40" fmla="*/ 351227 w 359914"/>
                <a:gd name="connsiteY40" fmla="*/ 79648 h 642822"/>
                <a:gd name="connsiteX41" fmla="*/ 351227 w 359914"/>
                <a:gd name="connsiteY41" fmla="*/ 261317 h 642822"/>
                <a:gd name="connsiteX42" fmla="*/ 333060 w 359914"/>
                <a:gd name="connsiteY42" fmla="*/ 418764 h 642822"/>
                <a:gd name="connsiteX43" fmla="*/ 339116 w 359914"/>
                <a:gd name="connsiteY43" fmla="*/ 624655 h 642822"/>
                <a:gd name="connsiteX44" fmla="*/ 339116 w 359914"/>
                <a:gd name="connsiteY44" fmla="*/ 618599 h 642822"/>
                <a:gd name="connsiteX0" fmla="*/ 133224 w 359914"/>
                <a:gd name="connsiteY0" fmla="*/ 61478 h 648874"/>
                <a:gd name="connsiteX1" fmla="*/ 109002 w 359914"/>
                <a:gd name="connsiteY1" fmla="*/ 67533 h 648874"/>
                <a:gd name="connsiteX2" fmla="*/ 48445 w 359914"/>
                <a:gd name="connsiteY2" fmla="*/ 73589 h 648874"/>
                <a:gd name="connsiteX3" fmla="*/ 30279 w 359914"/>
                <a:gd name="connsiteY3" fmla="*/ 85700 h 648874"/>
                <a:gd name="connsiteX4" fmla="*/ 24223 w 359914"/>
                <a:gd name="connsiteY4" fmla="*/ 103867 h 648874"/>
                <a:gd name="connsiteX5" fmla="*/ 12112 w 359914"/>
                <a:gd name="connsiteY5" fmla="*/ 122034 h 648874"/>
                <a:gd name="connsiteX6" fmla="*/ 0 w 359914"/>
                <a:gd name="connsiteY6" fmla="*/ 158368 h 648874"/>
                <a:gd name="connsiteX7" fmla="*/ 6056 w 359914"/>
                <a:gd name="connsiteY7" fmla="*/ 249202 h 648874"/>
                <a:gd name="connsiteX8" fmla="*/ 18167 w 359914"/>
                <a:gd name="connsiteY8" fmla="*/ 261314 h 648874"/>
                <a:gd name="connsiteX9" fmla="*/ 36334 w 359914"/>
                <a:gd name="connsiteY9" fmla="*/ 273425 h 648874"/>
                <a:gd name="connsiteX10" fmla="*/ 84779 w 359914"/>
                <a:gd name="connsiteY10" fmla="*/ 285536 h 648874"/>
                <a:gd name="connsiteX11" fmla="*/ 145336 w 359914"/>
                <a:gd name="connsiteY11" fmla="*/ 279480 h 648874"/>
                <a:gd name="connsiteX12" fmla="*/ 157447 w 359914"/>
                <a:gd name="connsiteY12" fmla="*/ 261314 h 648874"/>
                <a:gd name="connsiteX13" fmla="*/ 133224 w 359914"/>
                <a:gd name="connsiteY13" fmla="*/ 182590 h 648874"/>
                <a:gd name="connsiteX14" fmla="*/ 84779 w 359914"/>
                <a:gd name="connsiteY14" fmla="*/ 188646 h 648874"/>
                <a:gd name="connsiteX15" fmla="*/ 60557 w 359914"/>
                <a:gd name="connsiteY15" fmla="*/ 218924 h 648874"/>
                <a:gd name="connsiteX16" fmla="*/ 48445 w 359914"/>
                <a:gd name="connsiteY16" fmla="*/ 237091 h 648874"/>
                <a:gd name="connsiteX17" fmla="*/ 30279 w 359914"/>
                <a:gd name="connsiteY17" fmla="*/ 315814 h 648874"/>
                <a:gd name="connsiteX18" fmla="*/ 48445 w 359914"/>
                <a:gd name="connsiteY18" fmla="*/ 455094 h 648874"/>
                <a:gd name="connsiteX19" fmla="*/ 66612 w 359914"/>
                <a:gd name="connsiteY19" fmla="*/ 461149 h 648874"/>
                <a:gd name="connsiteX20" fmla="*/ 163502 w 359914"/>
                <a:gd name="connsiteY20" fmla="*/ 442982 h 648874"/>
                <a:gd name="connsiteX21" fmla="*/ 175614 w 359914"/>
                <a:gd name="connsiteY21" fmla="*/ 424816 h 648874"/>
                <a:gd name="connsiteX22" fmla="*/ 169558 w 359914"/>
                <a:gd name="connsiteY22" fmla="*/ 388482 h 648874"/>
                <a:gd name="connsiteX23" fmla="*/ 151391 w 359914"/>
                <a:gd name="connsiteY23" fmla="*/ 382426 h 648874"/>
                <a:gd name="connsiteX24" fmla="*/ 72668 w 359914"/>
                <a:gd name="connsiteY24" fmla="*/ 394537 h 648874"/>
                <a:gd name="connsiteX25" fmla="*/ 60557 w 359914"/>
                <a:gd name="connsiteY25" fmla="*/ 430871 h 648874"/>
                <a:gd name="connsiteX26" fmla="*/ 54501 w 359914"/>
                <a:gd name="connsiteY26" fmla="*/ 449038 h 648874"/>
                <a:gd name="connsiteX27" fmla="*/ 48445 w 359914"/>
                <a:gd name="connsiteY27" fmla="*/ 473261 h 648874"/>
                <a:gd name="connsiteX28" fmla="*/ 42390 w 359914"/>
                <a:gd name="connsiteY28" fmla="*/ 533817 h 648874"/>
                <a:gd name="connsiteX29" fmla="*/ 48445 w 359914"/>
                <a:gd name="connsiteY29" fmla="*/ 624651 h 648874"/>
                <a:gd name="connsiteX30" fmla="*/ 60557 w 359914"/>
                <a:gd name="connsiteY30" fmla="*/ 636763 h 648874"/>
                <a:gd name="connsiteX31" fmla="*/ 127169 w 359914"/>
                <a:gd name="connsiteY31" fmla="*/ 648874 h 648874"/>
                <a:gd name="connsiteX32" fmla="*/ 187725 w 359914"/>
                <a:gd name="connsiteY32" fmla="*/ 642818 h 648874"/>
                <a:gd name="connsiteX33" fmla="*/ 205892 w 359914"/>
                <a:gd name="connsiteY33" fmla="*/ 624651 h 648874"/>
                <a:gd name="connsiteX34" fmla="*/ 230114 w 359914"/>
                <a:gd name="connsiteY34" fmla="*/ 588318 h 648874"/>
                <a:gd name="connsiteX35" fmla="*/ 248281 w 359914"/>
                <a:gd name="connsiteY35" fmla="*/ 376371 h 648874"/>
                <a:gd name="connsiteX36" fmla="*/ 241637 w 359914"/>
                <a:gd name="connsiteY36" fmla="*/ 120394 h 648874"/>
                <a:gd name="connsiteX37" fmla="*/ 260393 w 359914"/>
                <a:gd name="connsiteY37" fmla="*/ 6977 h 648874"/>
                <a:gd name="connsiteX38" fmla="*/ 308838 w 359914"/>
                <a:gd name="connsiteY38" fmla="*/ 13033 h 648874"/>
                <a:gd name="connsiteX39" fmla="*/ 333060 w 359914"/>
                <a:gd name="connsiteY39" fmla="*/ 49367 h 648874"/>
                <a:gd name="connsiteX40" fmla="*/ 351227 w 359914"/>
                <a:gd name="connsiteY40" fmla="*/ 85700 h 648874"/>
                <a:gd name="connsiteX41" fmla="*/ 351227 w 359914"/>
                <a:gd name="connsiteY41" fmla="*/ 267369 h 648874"/>
                <a:gd name="connsiteX42" fmla="*/ 333060 w 359914"/>
                <a:gd name="connsiteY42" fmla="*/ 424816 h 648874"/>
                <a:gd name="connsiteX43" fmla="*/ 339116 w 359914"/>
                <a:gd name="connsiteY43" fmla="*/ 630707 h 648874"/>
                <a:gd name="connsiteX44" fmla="*/ 339116 w 359914"/>
                <a:gd name="connsiteY44" fmla="*/ 624651 h 648874"/>
                <a:gd name="connsiteX0" fmla="*/ 133224 w 359914"/>
                <a:gd name="connsiteY0" fmla="*/ 48706 h 636102"/>
                <a:gd name="connsiteX1" fmla="*/ 109002 w 359914"/>
                <a:gd name="connsiteY1" fmla="*/ 54761 h 636102"/>
                <a:gd name="connsiteX2" fmla="*/ 48445 w 359914"/>
                <a:gd name="connsiteY2" fmla="*/ 60817 h 636102"/>
                <a:gd name="connsiteX3" fmla="*/ 30279 w 359914"/>
                <a:gd name="connsiteY3" fmla="*/ 72928 h 636102"/>
                <a:gd name="connsiteX4" fmla="*/ 24223 w 359914"/>
                <a:gd name="connsiteY4" fmla="*/ 91095 h 636102"/>
                <a:gd name="connsiteX5" fmla="*/ 12112 w 359914"/>
                <a:gd name="connsiteY5" fmla="*/ 109262 h 636102"/>
                <a:gd name="connsiteX6" fmla="*/ 0 w 359914"/>
                <a:gd name="connsiteY6" fmla="*/ 145596 h 636102"/>
                <a:gd name="connsiteX7" fmla="*/ 6056 w 359914"/>
                <a:gd name="connsiteY7" fmla="*/ 236430 h 636102"/>
                <a:gd name="connsiteX8" fmla="*/ 18167 w 359914"/>
                <a:gd name="connsiteY8" fmla="*/ 248542 h 636102"/>
                <a:gd name="connsiteX9" fmla="*/ 36334 w 359914"/>
                <a:gd name="connsiteY9" fmla="*/ 260653 h 636102"/>
                <a:gd name="connsiteX10" fmla="*/ 84779 w 359914"/>
                <a:gd name="connsiteY10" fmla="*/ 272764 h 636102"/>
                <a:gd name="connsiteX11" fmla="*/ 145336 w 359914"/>
                <a:gd name="connsiteY11" fmla="*/ 266708 h 636102"/>
                <a:gd name="connsiteX12" fmla="*/ 157447 w 359914"/>
                <a:gd name="connsiteY12" fmla="*/ 248542 h 636102"/>
                <a:gd name="connsiteX13" fmla="*/ 133224 w 359914"/>
                <a:gd name="connsiteY13" fmla="*/ 169818 h 636102"/>
                <a:gd name="connsiteX14" fmla="*/ 84779 w 359914"/>
                <a:gd name="connsiteY14" fmla="*/ 175874 h 636102"/>
                <a:gd name="connsiteX15" fmla="*/ 60557 w 359914"/>
                <a:gd name="connsiteY15" fmla="*/ 206152 h 636102"/>
                <a:gd name="connsiteX16" fmla="*/ 48445 w 359914"/>
                <a:gd name="connsiteY16" fmla="*/ 224319 h 636102"/>
                <a:gd name="connsiteX17" fmla="*/ 30279 w 359914"/>
                <a:gd name="connsiteY17" fmla="*/ 303042 h 636102"/>
                <a:gd name="connsiteX18" fmla="*/ 48445 w 359914"/>
                <a:gd name="connsiteY18" fmla="*/ 442322 h 636102"/>
                <a:gd name="connsiteX19" fmla="*/ 66612 w 359914"/>
                <a:gd name="connsiteY19" fmla="*/ 448377 h 636102"/>
                <a:gd name="connsiteX20" fmla="*/ 163502 w 359914"/>
                <a:gd name="connsiteY20" fmla="*/ 430210 h 636102"/>
                <a:gd name="connsiteX21" fmla="*/ 175614 w 359914"/>
                <a:gd name="connsiteY21" fmla="*/ 412044 h 636102"/>
                <a:gd name="connsiteX22" fmla="*/ 169558 w 359914"/>
                <a:gd name="connsiteY22" fmla="*/ 375710 h 636102"/>
                <a:gd name="connsiteX23" fmla="*/ 151391 w 359914"/>
                <a:gd name="connsiteY23" fmla="*/ 369654 h 636102"/>
                <a:gd name="connsiteX24" fmla="*/ 72668 w 359914"/>
                <a:gd name="connsiteY24" fmla="*/ 381765 h 636102"/>
                <a:gd name="connsiteX25" fmla="*/ 60557 w 359914"/>
                <a:gd name="connsiteY25" fmla="*/ 418099 h 636102"/>
                <a:gd name="connsiteX26" fmla="*/ 54501 w 359914"/>
                <a:gd name="connsiteY26" fmla="*/ 436266 h 636102"/>
                <a:gd name="connsiteX27" fmla="*/ 48445 w 359914"/>
                <a:gd name="connsiteY27" fmla="*/ 460489 h 636102"/>
                <a:gd name="connsiteX28" fmla="*/ 42390 w 359914"/>
                <a:gd name="connsiteY28" fmla="*/ 521045 h 636102"/>
                <a:gd name="connsiteX29" fmla="*/ 48445 w 359914"/>
                <a:gd name="connsiteY29" fmla="*/ 611879 h 636102"/>
                <a:gd name="connsiteX30" fmla="*/ 60557 w 359914"/>
                <a:gd name="connsiteY30" fmla="*/ 623991 h 636102"/>
                <a:gd name="connsiteX31" fmla="*/ 127169 w 359914"/>
                <a:gd name="connsiteY31" fmla="*/ 636102 h 636102"/>
                <a:gd name="connsiteX32" fmla="*/ 187725 w 359914"/>
                <a:gd name="connsiteY32" fmla="*/ 630046 h 636102"/>
                <a:gd name="connsiteX33" fmla="*/ 205892 w 359914"/>
                <a:gd name="connsiteY33" fmla="*/ 611879 h 636102"/>
                <a:gd name="connsiteX34" fmla="*/ 230114 w 359914"/>
                <a:gd name="connsiteY34" fmla="*/ 575546 h 636102"/>
                <a:gd name="connsiteX35" fmla="*/ 248281 w 359914"/>
                <a:gd name="connsiteY35" fmla="*/ 363599 h 636102"/>
                <a:gd name="connsiteX36" fmla="*/ 241637 w 359914"/>
                <a:gd name="connsiteY36" fmla="*/ 107622 h 636102"/>
                <a:gd name="connsiteX37" fmla="*/ 266743 w 359914"/>
                <a:gd name="connsiteY37" fmla="*/ 25955 h 636102"/>
                <a:gd name="connsiteX38" fmla="*/ 308838 w 359914"/>
                <a:gd name="connsiteY38" fmla="*/ 261 h 636102"/>
                <a:gd name="connsiteX39" fmla="*/ 333060 w 359914"/>
                <a:gd name="connsiteY39" fmla="*/ 36595 h 636102"/>
                <a:gd name="connsiteX40" fmla="*/ 351227 w 359914"/>
                <a:gd name="connsiteY40" fmla="*/ 72928 h 636102"/>
                <a:gd name="connsiteX41" fmla="*/ 351227 w 359914"/>
                <a:gd name="connsiteY41" fmla="*/ 254597 h 636102"/>
                <a:gd name="connsiteX42" fmla="*/ 333060 w 359914"/>
                <a:gd name="connsiteY42" fmla="*/ 412044 h 636102"/>
                <a:gd name="connsiteX43" fmla="*/ 339116 w 359914"/>
                <a:gd name="connsiteY43" fmla="*/ 617935 h 636102"/>
                <a:gd name="connsiteX44" fmla="*/ 339116 w 359914"/>
                <a:gd name="connsiteY44" fmla="*/ 611879 h 636102"/>
                <a:gd name="connsiteX0" fmla="*/ 133224 w 359914"/>
                <a:gd name="connsiteY0" fmla="*/ 34378 h 621774"/>
                <a:gd name="connsiteX1" fmla="*/ 109002 w 359914"/>
                <a:gd name="connsiteY1" fmla="*/ 40433 h 621774"/>
                <a:gd name="connsiteX2" fmla="*/ 48445 w 359914"/>
                <a:gd name="connsiteY2" fmla="*/ 46489 h 621774"/>
                <a:gd name="connsiteX3" fmla="*/ 30279 w 359914"/>
                <a:gd name="connsiteY3" fmla="*/ 58600 h 621774"/>
                <a:gd name="connsiteX4" fmla="*/ 24223 w 359914"/>
                <a:gd name="connsiteY4" fmla="*/ 76767 h 621774"/>
                <a:gd name="connsiteX5" fmla="*/ 12112 w 359914"/>
                <a:gd name="connsiteY5" fmla="*/ 94934 h 621774"/>
                <a:gd name="connsiteX6" fmla="*/ 0 w 359914"/>
                <a:gd name="connsiteY6" fmla="*/ 131268 h 621774"/>
                <a:gd name="connsiteX7" fmla="*/ 6056 w 359914"/>
                <a:gd name="connsiteY7" fmla="*/ 222102 h 621774"/>
                <a:gd name="connsiteX8" fmla="*/ 18167 w 359914"/>
                <a:gd name="connsiteY8" fmla="*/ 234214 h 621774"/>
                <a:gd name="connsiteX9" fmla="*/ 36334 w 359914"/>
                <a:gd name="connsiteY9" fmla="*/ 246325 h 621774"/>
                <a:gd name="connsiteX10" fmla="*/ 84779 w 359914"/>
                <a:gd name="connsiteY10" fmla="*/ 258436 h 621774"/>
                <a:gd name="connsiteX11" fmla="*/ 145336 w 359914"/>
                <a:gd name="connsiteY11" fmla="*/ 252380 h 621774"/>
                <a:gd name="connsiteX12" fmla="*/ 157447 w 359914"/>
                <a:gd name="connsiteY12" fmla="*/ 234214 h 621774"/>
                <a:gd name="connsiteX13" fmla="*/ 133224 w 359914"/>
                <a:gd name="connsiteY13" fmla="*/ 155490 h 621774"/>
                <a:gd name="connsiteX14" fmla="*/ 84779 w 359914"/>
                <a:gd name="connsiteY14" fmla="*/ 161546 h 621774"/>
                <a:gd name="connsiteX15" fmla="*/ 60557 w 359914"/>
                <a:gd name="connsiteY15" fmla="*/ 191824 h 621774"/>
                <a:gd name="connsiteX16" fmla="*/ 48445 w 359914"/>
                <a:gd name="connsiteY16" fmla="*/ 209991 h 621774"/>
                <a:gd name="connsiteX17" fmla="*/ 30279 w 359914"/>
                <a:gd name="connsiteY17" fmla="*/ 288714 h 621774"/>
                <a:gd name="connsiteX18" fmla="*/ 48445 w 359914"/>
                <a:gd name="connsiteY18" fmla="*/ 427994 h 621774"/>
                <a:gd name="connsiteX19" fmla="*/ 66612 w 359914"/>
                <a:gd name="connsiteY19" fmla="*/ 434049 h 621774"/>
                <a:gd name="connsiteX20" fmla="*/ 163502 w 359914"/>
                <a:gd name="connsiteY20" fmla="*/ 415882 h 621774"/>
                <a:gd name="connsiteX21" fmla="*/ 175614 w 359914"/>
                <a:gd name="connsiteY21" fmla="*/ 397716 h 621774"/>
                <a:gd name="connsiteX22" fmla="*/ 169558 w 359914"/>
                <a:gd name="connsiteY22" fmla="*/ 361382 h 621774"/>
                <a:gd name="connsiteX23" fmla="*/ 151391 w 359914"/>
                <a:gd name="connsiteY23" fmla="*/ 355326 h 621774"/>
                <a:gd name="connsiteX24" fmla="*/ 72668 w 359914"/>
                <a:gd name="connsiteY24" fmla="*/ 367437 h 621774"/>
                <a:gd name="connsiteX25" fmla="*/ 60557 w 359914"/>
                <a:gd name="connsiteY25" fmla="*/ 403771 h 621774"/>
                <a:gd name="connsiteX26" fmla="*/ 54501 w 359914"/>
                <a:gd name="connsiteY26" fmla="*/ 421938 h 621774"/>
                <a:gd name="connsiteX27" fmla="*/ 48445 w 359914"/>
                <a:gd name="connsiteY27" fmla="*/ 446161 h 621774"/>
                <a:gd name="connsiteX28" fmla="*/ 42390 w 359914"/>
                <a:gd name="connsiteY28" fmla="*/ 506717 h 621774"/>
                <a:gd name="connsiteX29" fmla="*/ 48445 w 359914"/>
                <a:gd name="connsiteY29" fmla="*/ 597551 h 621774"/>
                <a:gd name="connsiteX30" fmla="*/ 60557 w 359914"/>
                <a:gd name="connsiteY30" fmla="*/ 609663 h 621774"/>
                <a:gd name="connsiteX31" fmla="*/ 127169 w 359914"/>
                <a:gd name="connsiteY31" fmla="*/ 621774 h 621774"/>
                <a:gd name="connsiteX32" fmla="*/ 187725 w 359914"/>
                <a:gd name="connsiteY32" fmla="*/ 615718 h 621774"/>
                <a:gd name="connsiteX33" fmla="*/ 205892 w 359914"/>
                <a:gd name="connsiteY33" fmla="*/ 597551 h 621774"/>
                <a:gd name="connsiteX34" fmla="*/ 230114 w 359914"/>
                <a:gd name="connsiteY34" fmla="*/ 561218 h 621774"/>
                <a:gd name="connsiteX35" fmla="*/ 248281 w 359914"/>
                <a:gd name="connsiteY35" fmla="*/ 349271 h 621774"/>
                <a:gd name="connsiteX36" fmla="*/ 241637 w 359914"/>
                <a:gd name="connsiteY36" fmla="*/ 93294 h 621774"/>
                <a:gd name="connsiteX37" fmla="*/ 266743 w 359914"/>
                <a:gd name="connsiteY37" fmla="*/ 11627 h 621774"/>
                <a:gd name="connsiteX38" fmla="*/ 308838 w 359914"/>
                <a:gd name="connsiteY38" fmla="*/ 1808 h 621774"/>
                <a:gd name="connsiteX39" fmla="*/ 333060 w 359914"/>
                <a:gd name="connsiteY39" fmla="*/ 22267 h 621774"/>
                <a:gd name="connsiteX40" fmla="*/ 351227 w 359914"/>
                <a:gd name="connsiteY40" fmla="*/ 58600 h 621774"/>
                <a:gd name="connsiteX41" fmla="*/ 351227 w 359914"/>
                <a:gd name="connsiteY41" fmla="*/ 240269 h 621774"/>
                <a:gd name="connsiteX42" fmla="*/ 333060 w 359914"/>
                <a:gd name="connsiteY42" fmla="*/ 397716 h 621774"/>
                <a:gd name="connsiteX43" fmla="*/ 339116 w 359914"/>
                <a:gd name="connsiteY43" fmla="*/ 603607 h 621774"/>
                <a:gd name="connsiteX44" fmla="*/ 339116 w 359914"/>
                <a:gd name="connsiteY44" fmla="*/ 597551 h 62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59914" h="621774">
                  <a:moveTo>
                    <a:pt x="133224" y="34378"/>
                  </a:moveTo>
                  <a:cubicBezTo>
                    <a:pt x="125150" y="36396"/>
                    <a:pt x="117241" y="39256"/>
                    <a:pt x="109002" y="40433"/>
                  </a:cubicBezTo>
                  <a:cubicBezTo>
                    <a:pt x="88920" y="43302"/>
                    <a:pt x="68212" y="41927"/>
                    <a:pt x="48445" y="46489"/>
                  </a:cubicBezTo>
                  <a:cubicBezTo>
                    <a:pt x="41354" y="48125"/>
                    <a:pt x="36334" y="54563"/>
                    <a:pt x="30279" y="58600"/>
                  </a:cubicBezTo>
                  <a:cubicBezTo>
                    <a:pt x="28260" y="64656"/>
                    <a:pt x="27078" y="71058"/>
                    <a:pt x="24223" y="76767"/>
                  </a:cubicBezTo>
                  <a:cubicBezTo>
                    <a:pt x="20968" y="83277"/>
                    <a:pt x="15068" y="88283"/>
                    <a:pt x="12112" y="94934"/>
                  </a:cubicBezTo>
                  <a:cubicBezTo>
                    <a:pt x="6927" y="106600"/>
                    <a:pt x="0" y="131268"/>
                    <a:pt x="0" y="131268"/>
                  </a:cubicBezTo>
                  <a:cubicBezTo>
                    <a:pt x="2019" y="161546"/>
                    <a:pt x="782" y="192219"/>
                    <a:pt x="6056" y="222102"/>
                  </a:cubicBezTo>
                  <a:cubicBezTo>
                    <a:pt x="7048" y="227725"/>
                    <a:pt x="13709" y="230647"/>
                    <a:pt x="18167" y="234214"/>
                  </a:cubicBezTo>
                  <a:cubicBezTo>
                    <a:pt x="23850" y="238761"/>
                    <a:pt x="29824" y="243070"/>
                    <a:pt x="36334" y="246325"/>
                  </a:cubicBezTo>
                  <a:cubicBezTo>
                    <a:pt x="48745" y="252530"/>
                    <a:pt x="73268" y="256134"/>
                    <a:pt x="84779" y="258436"/>
                  </a:cubicBezTo>
                  <a:cubicBezTo>
                    <a:pt x="104965" y="256417"/>
                    <a:pt x="126091" y="258795"/>
                    <a:pt x="145336" y="252380"/>
                  </a:cubicBezTo>
                  <a:cubicBezTo>
                    <a:pt x="152240" y="250079"/>
                    <a:pt x="156889" y="241470"/>
                    <a:pt x="157447" y="234214"/>
                  </a:cubicBezTo>
                  <a:cubicBezTo>
                    <a:pt x="161887" y="176484"/>
                    <a:pt x="160945" y="183211"/>
                    <a:pt x="133224" y="155490"/>
                  </a:cubicBezTo>
                  <a:cubicBezTo>
                    <a:pt x="117076" y="157509"/>
                    <a:pt x="100480" y="157264"/>
                    <a:pt x="84779" y="161546"/>
                  </a:cubicBezTo>
                  <a:cubicBezTo>
                    <a:pt x="61137" y="167994"/>
                    <a:pt x="69057" y="174825"/>
                    <a:pt x="60557" y="191824"/>
                  </a:cubicBezTo>
                  <a:cubicBezTo>
                    <a:pt x="57302" y="198334"/>
                    <a:pt x="52482" y="203935"/>
                    <a:pt x="48445" y="209991"/>
                  </a:cubicBezTo>
                  <a:cubicBezTo>
                    <a:pt x="31821" y="259866"/>
                    <a:pt x="38139" y="233687"/>
                    <a:pt x="30279" y="288714"/>
                  </a:cubicBezTo>
                  <a:cubicBezTo>
                    <a:pt x="30467" y="292656"/>
                    <a:pt x="7153" y="403219"/>
                    <a:pt x="48445" y="427994"/>
                  </a:cubicBezTo>
                  <a:cubicBezTo>
                    <a:pt x="53919" y="431278"/>
                    <a:pt x="60556" y="432031"/>
                    <a:pt x="66612" y="434049"/>
                  </a:cubicBezTo>
                  <a:cubicBezTo>
                    <a:pt x="123266" y="430003"/>
                    <a:pt x="138174" y="447542"/>
                    <a:pt x="163502" y="415882"/>
                  </a:cubicBezTo>
                  <a:cubicBezTo>
                    <a:pt x="168049" y="410199"/>
                    <a:pt x="171577" y="403771"/>
                    <a:pt x="175614" y="397716"/>
                  </a:cubicBezTo>
                  <a:cubicBezTo>
                    <a:pt x="173595" y="385605"/>
                    <a:pt x="175650" y="372043"/>
                    <a:pt x="169558" y="361382"/>
                  </a:cubicBezTo>
                  <a:cubicBezTo>
                    <a:pt x="166391" y="355840"/>
                    <a:pt x="157762" y="354928"/>
                    <a:pt x="151391" y="355326"/>
                  </a:cubicBezTo>
                  <a:cubicBezTo>
                    <a:pt x="124893" y="356982"/>
                    <a:pt x="98909" y="363400"/>
                    <a:pt x="72668" y="367437"/>
                  </a:cubicBezTo>
                  <a:lnTo>
                    <a:pt x="60557" y="403771"/>
                  </a:lnTo>
                  <a:cubicBezTo>
                    <a:pt x="58538" y="409827"/>
                    <a:pt x="56049" y="415745"/>
                    <a:pt x="54501" y="421938"/>
                  </a:cubicBezTo>
                  <a:lnTo>
                    <a:pt x="48445" y="446161"/>
                  </a:lnTo>
                  <a:cubicBezTo>
                    <a:pt x="46427" y="466346"/>
                    <a:pt x="42390" y="486431"/>
                    <a:pt x="42390" y="506717"/>
                  </a:cubicBezTo>
                  <a:cubicBezTo>
                    <a:pt x="42390" y="537062"/>
                    <a:pt x="43171" y="567668"/>
                    <a:pt x="48445" y="597551"/>
                  </a:cubicBezTo>
                  <a:cubicBezTo>
                    <a:pt x="49437" y="603174"/>
                    <a:pt x="55661" y="606725"/>
                    <a:pt x="60557" y="609663"/>
                  </a:cubicBezTo>
                  <a:cubicBezTo>
                    <a:pt x="75294" y="618505"/>
                    <a:pt x="120497" y="620940"/>
                    <a:pt x="127169" y="621774"/>
                  </a:cubicBezTo>
                  <a:cubicBezTo>
                    <a:pt x="147354" y="619755"/>
                    <a:pt x="168336" y="621684"/>
                    <a:pt x="187725" y="615718"/>
                  </a:cubicBezTo>
                  <a:cubicBezTo>
                    <a:pt x="195910" y="613199"/>
                    <a:pt x="200634" y="604311"/>
                    <a:pt x="205892" y="597551"/>
                  </a:cubicBezTo>
                  <a:cubicBezTo>
                    <a:pt x="214828" y="586062"/>
                    <a:pt x="230114" y="561218"/>
                    <a:pt x="230114" y="561218"/>
                  </a:cubicBezTo>
                  <a:cubicBezTo>
                    <a:pt x="255454" y="459863"/>
                    <a:pt x="241610" y="529406"/>
                    <a:pt x="248281" y="349271"/>
                  </a:cubicBezTo>
                  <a:cubicBezTo>
                    <a:pt x="250300" y="232195"/>
                    <a:pt x="237800" y="210324"/>
                    <a:pt x="241637" y="93294"/>
                  </a:cubicBezTo>
                  <a:cubicBezTo>
                    <a:pt x="241846" y="86914"/>
                    <a:pt x="255543" y="26874"/>
                    <a:pt x="266743" y="11627"/>
                  </a:cubicBezTo>
                  <a:cubicBezTo>
                    <a:pt x="277943" y="-3620"/>
                    <a:pt x="292690" y="-211"/>
                    <a:pt x="308838" y="1808"/>
                  </a:cubicBezTo>
                  <a:cubicBezTo>
                    <a:pt x="316912" y="13919"/>
                    <a:pt x="325995" y="12802"/>
                    <a:pt x="333060" y="22267"/>
                  </a:cubicBezTo>
                  <a:cubicBezTo>
                    <a:pt x="340125" y="31732"/>
                    <a:pt x="335575" y="35122"/>
                    <a:pt x="351227" y="58600"/>
                  </a:cubicBezTo>
                  <a:cubicBezTo>
                    <a:pt x="364423" y="137773"/>
                    <a:pt x="361077" y="102364"/>
                    <a:pt x="351227" y="240269"/>
                  </a:cubicBezTo>
                  <a:cubicBezTo>
                    <a:pt x="348907" y="272743"/>
                    <a:pt x="338492" y="354263"/>
                    <a:pt x="333060" y="397716"/>
                  </a:cubicBezTo>
                  <a:cubicBezTo>
                    <a:pt x="335079" y="466346"/>
                    <a:pt x="337036" y="534978"/>
                    <a:pt x="339116" y="603607"/>
                  </a:cubicBezTo>
                  <a:cubicBezTo>
                    <a:pt x="339177" y="605625"/>
                    <a:pt x="339116" y="599570"/>
                    <a:pt x="339116" y="597551"/>
                  </a:cubicBezTo>
                </a:path>
              </a:pathLst>
            </a:custGeom>
            <a:noFill/>
            <a:ln w="41275">
              <a:solidFill>
                <a:srgbClr val="0070C0"/>
              </a:solidFill>
            </a:ln>
            <a:effectLst>
              <a:outerShdw blurRad="50800" dist="25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 rot="19574992">
              <a:off x="4888221" y="2653125"/>
              <a:ext cx="363258" cy="627552"/>
            </a:xfrm>
            <a:custGeom>
              <a:avLst/>
              <a:gdLst>
                <a:gd name="connsiteX0" fmla="*/ 133224 w 359914"/>
                <a:gd name="connsiteY0" fmla="*/ 55426 h 642822"/>
                <a:gd name="connsiteX1" fmla="*/ 109002 w 359914"/>
                <a:gd name="connsiteY1" fmla="*/ 61481 h 642822"/>
                <a:gd name="connsiteX2" fmla="*/ 48445 w 359914"/>
                <a:gd name="connsiteY2" fmla="*/ 67537 h 642822"/>
                <a:gd name="connsiteX3" fmla="*/ 30279 w 359914"/>
                <a:gd name="connsiteY3" fmla="*/ 79648 h 642822"/>
                <a:gd name="connsiteX4" fmla="*/ 24223 w 359914"/>
                <a:gd name="connsiteY4" fmla="*/ 97815 h 642822"/>
                <a:gd name="connsiteX5" fmla="*/ 12112 w 359914"/>
                <a:gd name="connsiteY5" fmla="*/ 115982 h 642822"/>
                <a:gd name="connsiteX6" fmla="*/ 0 w 359914"/>
                <a:gd name="connsiteY6" fmla="*/ 152316 h 642822"/>
                <a:gd name="connsiteX7" fmla="*/ 6056 w 359914"/>
                <a:gd name="connsiteY7" fmla="*/ 243150 h 642822"/>
                <a:gd name="connsiteX8" fmla="*/ 18167 w 359914"/>
                <a:gd name="connsiteY8" fmla="*/ 255262 h 642822"/>
                <a:gd name="connsiteX9" fmla="*/ 36334 w 359914"/>
                <a:gd name="connsiteY9" fmla="*/ 267373 h 642822"/>
                <a:gd name="connsiteX10" fmla="*/ 84779 w 359914"/>
                <a:gd name="connsiteY10" fmla="*/ 279484 h 642822"/>
                <a:gd name="connsiteX11" fmla="*/ 145336 w 359914"/>
                <a:gd name="connsiteY11" fmla="*/ 273428 h 642822"/>
                <a:gd name="connsiteX12" fmla="*/ 157447 w 359914"/>
                <a:gd name="connsiteY12" fmla="*/ 255262 h 642822"/>
                <a:gd name="connsiteX13" fmla="*/ 133224 w 359914"/>
                <a:gd name="connsiteY13" fmla="*/ 176538 h 642822"/>
                <a:gd name="connsiteX14" fmla="*/ 84779 w 359914"/>
                <a:gd name="connsiteY14" fmla="*/ 182594 h 642822"/>
                <a:gd name="connsiteX15" fmla="*/ 60557 w 359914"/>
                <a:gd name="connsiteY15" fmla="*/ 212872 h 642822"/>
                <a:gd name="connsiteX16" fmla="*/ 48445 w 359914"/>
                <a:gd name="connsiteY16" fmla="*/ 231039 h 642822"/>
                <a:gd name="connsiteX17" fmla="*/ 30279 w 359914"/>
                <a:gd name="connsiteY17" fmla="*/ 309762 h 642822"/>
                <a:gd name="connsiteX18" fmla="*/ 48445 w 359914"/>
                <a:gd name="connsiteY18" fmla="*/ 449042 h 642822"/>
                <a:gd name="connsiteX19" fmla="*/ 66612 w 359914"/>
                <a:gd name="connsiteY19" fmla="*/ 455097 h 642822"/>
                <a:gd name="connsiteX20" fmla="*/ 163502 w 359914"/>
                <a:gd name="connsiteY20" fmla="*/ 436930 h 642822"/>
                <a:gd name="connsiteX21" fmla="*/ 175614 w 359914"/>
                <a:gd name="connsiteY21" fmla="*/ 418764 h 642822"/>
                <a:gd name="connsiteX22" fmla="*/ 169558 w 359914"/>
                <a:gd name="connsiteY22" fmla="*/ 382430 h 642822"/>
                <a:gd name="connsiteX23" fmla="*/ 151391 w 359914"/>
                <a:gd name="connsiteY23" fmla="*/ 376374 h 642822"/>
                <a:gd name="connsiteX24" fmla="*/ 72668 w 359914"/>
                <a:gd name="connsiteY24" fmla="*/ 388485 h 642822"/>
                <a:gd name="connsiteX25" fmla="*/ 60557 w 359914"/>
                <a:gd name="connsiteY25" fmla="*/ 424819 h 642822"/>
                <a:gd name="connsiteX26" fmla="*/ 54501 w 359914"/>
                <a:gd name="connsiteY26" fmla="*/ 442986 h 642822"/>
                <a:gd name="connsiteX27" fmla="*/ 48445 w 359914"/>
                <a:gd name="connsiteY27" fmla="*/ 467209 h 642822"/>
                <a:gd name="connsiteX28" fmla="*/ 42390 w 359914"/>
                <a:gd name="connsiteY28" fmla="*/ 527765 h 642822"/>
                <a:gd name="connsiteX29" fmla="*/ 48445 w 359914"/>
                <a:gd name="connsiteY29" fmla="*/ 618599 h 642822"/>
                <a:gd name="connsiteX30" fmla="*/ 60557 w 359914"/>
                <a:gd name="connsiteY30" fmla="*/ 630711 h 642822"/>
                <a:gd name="connsiteX31" fmla="*/ 127169 w 359914"/>
                <a:gd name="connsiteY31" fmla="*/ 642822 h 642822"/>
                <a:gd name="connsiteX32" fmla="*/ 187725 w 359914"/>
                <a:gd name="connsiteY32" fmla="*/ 636766 h 642822"/>
                <a:gd name="connsiteX33" fmla="*/ 205892 w 359914"/>
                <a:gd name="connsiteY33" fmla="*/ 618599 h 642822"/>
                <a:gd name="connsiteX34" fmla="*/ 230114 w 359914"/>
                <a:gd name="connsiteY34" fmla="*/ 582266 h 642822"/>
                <a:gd name="connsiteX35" fmla="*/ 248281 w 359914"/>
                <a:gd name="connsiteY35" fmla="*/ 370319 h 642822"/>
                <a:gd name="connsiteX36" fmla="*/ 254337 w 359914"/>
                <a:gd name="connsiteY36" fmla="*/ 19092 h 642822"/>
                <a:gd name="connsiteX37" fmla="*/ 260393 w 359914"/>
                <a:gd name="connsiteY37" fmla="*/ 925 h 642822"/>
                <a:gd name="connsiteX38" fmla="*/ 308838 w 359914"/>
                <a:gd name="connsiteY38" fmla="*/ 6981 h 642822"/>
                <a:gd name="connsiteX39" fmla="*/ 333060 w 359914"/>
                <a:gd name="connsiteY39" fmla="*/ 43315 h 642822"/>
                <a:gd name="connsiteX40" fmla="*/ 351227 w 359914"/>
                <a:gd name="connsiteY40" fmla="*/ 79648 h 642822"/>
                <a:gd name="connsiteX41" fmla="*/ 351227 w 359914"/>
                <a:gd name="connsiteY41" fmla="*/ 261317 h 642822"/>
                <a:gd name="connsiteX42" fmla="*/ 333060 w 359914"/>
                <a:gd name="connsiteY42" fmla="*/ 418764 h 642822"/>
                <a:gd name="connsiteX43" fmla="*/ 339116 w 359914"/>
                <a:gd name="connsiteY43" fmla="*/ 624655 h 642822"/>
                <a:gd name="connsiteX44" fmla="*/ 339116 w 359914"/>
                <a:gd name="connsiteY44" fmla="*/ 618599 h 642822"/>
                <a:gd name="connsiteX0" fmla="*/ 133224 w 359914"/>
                <a:gd name="connsiteY0" fmla="*/ 61478 h 648874"/>
                <a:gd name="connsiteX1" fmla="*/ 109002 w 359914"/>
                <a:gd name="connsiteY1" fmla="*/ 67533 h 648874"/>
                <a:gd name="connsiteX2" fmla="*/ 48445 w 359914"/>
                <a:gd name="connsiteY2" fmla="*/ 73589 h 648874"/>
                <a:gd name="connsiteX3" fmla="*/ 30279 w 359914"/>
                <a:gd name="connsiteY3" fmla="*/ 85700 h 648874"/>
                <a:gd name="connsiteX4" fmla="*/ 24223 w 359914"/>
                <a:gd name="connsiteY4" fmla="*/ 103867 h 648874"/>
                <a:gd name="connsiteX5" fmla="*/ 12112 w 359914"/>
                <a:gd name="connsiteY5" fmla="*/ 122034 h 648874"/>
                <a:gd name="connsiteX6" fmla="*/ 0 w 359914"/>
                <a:gd name="connsiteY6" fmla="*/ 158368 h 648874"/>
                <a:gd name="connsiteX7" fmla="*/ 6056 w 359914"/>
                <a:gd name="connsiteY7" fmla="*/ 249202 h 648874"/>
                <a:gd name="connsiteX8" fmla="*/ 18167 w 359914"/>
                <a:gd name="connsiteY8" fmla="*/ 261314 h 648874"/>
                <a:gd name="connsiteX9" fmla="*/ 36334 w 359914"/>
                <a:gd name="connsiteY9" fmla="*/ 273425 h 648874"/>
                <a:gd name="connsiteX10" fmla="*/ 84779 w 359914"/>
                <a:gd name="connsiteY10" fmla="*/ 285536 h 648874"/>
                <a:gd name="connsiteX11" fmla="*/ 145336 w 359914"/>
                <a:gd name="connsiteY11" fmla="*/ 279480 h 648874"/>
                <a:gd name="connsiteX12" fmla="*/ 157447 w 359914"/>
                <a:gd name="connsiteY12" fmla="*/ 261314 h 648874"/>
                <a:gd name="connsiteX13" fmla="*/ 133224 w 359914"/>
                <a:gd name="connsiteY13" fmla="*/ 182590 h 648874"/>
                <a:gd name="connsiteX14" fmla="*/ 84779 w 359914"/>
                <a:gd name="connsiteY14" fmla="*/ 188646 h 648874"/>
                <a:gd name="connsiteX15" fmla="*/ 60557 w 359914"/>
                <a:gd name="connsiteY15" fmla="*/ 218924 h 648874"/>
                <a:gd name="connsiteX16" fmla="*/ 48445 w 359914"/>
                <a:gd name="connsiteY16" fmla="*/ 237091 h 648874"/>
                <a:gd name="connsiteX17" fmla="*/ 30279 w 359914"/>
                <a:gd name="connsiteY17" fmla="*/ 315814 h 648874"/>
                <a:gd name="connsiteX18" fmla="*/ 48445 w 359914"/>
                <a:gd name="connsiteY18" fmla="*/ 455094 h 648874"/>
                <a:gd name="connsiteX19" fmla="*/ 66612 w 359914"/>
                <a:gd name="connsiteY19" fmla="*/ 461149 h 648874"/>
                <a:gd name="connsiteX20" fmla="*/ 163502 w 359914"/>
                <a:gd name="connsiteY20" fmla="*/ 442982 h 648874"/>
                <a:gd name="connsiteX21" fmla="*/ 175614 w 359914"/>
                <a:gd name="connsiteY21" fmla="*/ 424816 h 648874"/>
                <a:gd name="connsiteX22" fmla="*/ 169558 w 359914"/>
                <a:gd name="connsiteY22" fmla="*/ 388482 h 648874"/>
                <a:gd name="connsiteX23" fmla="*/ 151391 w 359914"/>
                <a:gd name="connsiteY23" fmla="*/ 382426 h 648874"/>
                <a:gd name="connsiteX24" fmla="*/ 72668 w 359914"/>
                <a:gd name="connsiteY24" fmla="*/ 394537 h 648874"/>
                <a:gd name="connsiteX25" fmla="*/ 60557 w 359914"/>
                <a:gd name="connsiteY25" fmla="*/ 430871 h 648874"/>
                <a:gd name="connsiteX26" fmla="*/ 54501 w 359914"/>
                <a:gd name="connsiteY26" fmla="*/ 449038 h 648874"/>
                <a:gd name="connsiteX27" fmla="*/ 48445 w 359914"/>
                <a:gd name="connsiteY27" fmla="*/ 473261 h 648874"/>
                <a:gd name="connsiteX28" fmla="*/ 42390 w 359914"/>
                <a:gd name="connsiteY28" fmla="*/ 533817 h 648874"/>
                <a:gd name="connsiteX29" fmla="*/ 48445 w 359914"/>
                <a:gd name="connsiteY29" fmla="*/ 624651 h 648874"/>
                <a:gd name="connsiteX30" fmla="*/ 60557 w 359914"/>
                <a:gd name="connsiteY30" fmla="*/ 636763 h 648874"/>
                <a:gd name="connsiteX31" fmla="*/ 127169 w 359914"/>
                <a:gd name="connsiteY31" fmla="*/ 648874 h 648874"/>
                <a:gd name="connsiteX32" fmla="*/ 187725 w 359914"/>
                <a:gd name="connsiteY32" fmla="*/ 642818 h 648874"/>
                <a:gd name="connsiteX33" fmla="*/ 205892 w 359914"/>
                <a:gd name="connsiteY33" fmla="*/ 624651 h 648874"/>
                <a:gd name="connsiteX34" fmla="*/ 230114 w 359914"/>
                <a:gd name="connsiteY34" fmla="*/ 588318 h 648874"/>
                <a:gd name="connsiteX35" fmla="*/ 248281 w 359914"/>
                <a:gd name="connsiteY35" fmla="*/ 376371 h 648874"/>
                <a:gd name="connsiteX36" fmla="*/ 241637 w 359914"/>
                <a:gd name="connsiteY36" fmla="*/ 120394 h 648874"/>
                <a:gd name="connsiteX37" fmla="*/ 260393 w 359914"/>
                <a:gd name="connsiteY37" fmla="*/ 6977 h 648874"/>
                <a:gd name="connsiteX38" fmla="*/ 308838 w 359914"/>
                <a:gd name="connsiteY38" fmla="*/ 13033 h 648874"/>
                <a:gd name="connsiteX39" fmla="*/ 333060 w 359914"/>
                <a:gd name="connsiteY39" fmla="*/ 49367 h 648874"/>
                <a:gd name="connsiteX40" fmla="*/ 351227 w 359914"/>
                <a:gd name="connsiteY40" fmla="*/ 85700 h 648874"/>
                <a:gd name="connsiteX41" fmla="*/ 351227 w 359914"/>
                <a:gd name="connsiteY41" fmla="*/ 267369 h 648874"/>
                <a:gd name="connsiteX42" fmla="*/ 333060 w 359914"/>
                <a:gd name="connsiteY42" fmla="*/ 424816 h 648874"/>
                <a:gd name="connsiteX43" fmla="*/ 339116 w 359914"/>
                <a:gd name="connsiteY43" fmla="*/ 630707 h 648874"/>
                <a:gd name="connsiteX44" fmla="*/ 339116 w 359914"/>
                <a:gd name="connsiteY44" fmla="*/ 624651 h 648874"/>
                <a:gd name="connsiteX0" fmla="*/ 133224 w 359914"/>
                <a:gd name="connsiteY0" fmla="*/ 48706 h 636102"/>
                <a:gd name="connsiteX1" fmla="*/ 109002 w 359914"/>
                <a:gd name="connsiteY1" fmla="*/ 54761 h 636102"/>
                <a:gd name="connsiteX2" fmla="*/ 48445 w 359914"/>
                <a:gd name="connsiteY2" fmla="*/ 60817 h 636102"/>
                <a:gd name="connsiteX3" fmla="*/ 30279 w 359914"/>
                <a:gd name="connsiteY3" fmla="*/ 72928 h 636102"/>
                <a:gd name="connsiteX4" fmla="*/ 24223 w 359914"/>
                <a:gd name="connsiteY4" fmla="*/ 91095 h 636102"/>
                <a:gd name="connsiteX5" fmla="*/ 12112 w 359914"/>
                <a:gd name="connsiteY5" fmla="*/ 109262 h 636102"/>
                <a:gd name="connsiteX6" fmla="*/ 0 w 359914"/>
                <a:gd name="connsiteY6" fmla="*/ 145596 h 636102"/>
                <a:gd name="connsiteX7" fmla="*/ 6056 w 359914"/>
                <a:gd name="connsiteY7" fmla="*/ 236430 h 636102"/>
                <a:gd name="connsiteX8" fmla="*/ 18167 w 359914"/>
                <a:gd name="connsiteY8" fmla="*/ 248542 h 636102"/>
                <a:gd name="connsiteX9" fmla="*/ 36334 w 359914"/>
                <a:gd name="connsiteY9" fmla="*/ 260653 h 636102"/>
                <a:gd name="connsiteX10" fmla="*/ 84779 w 359914"/>
                <a:gd name="connsiteY10" fmla="*/ 272764 h 636102"/>
                <a:gd name="connsiteX11" fmla="*/ 145336 w 359914"/>
                <a:gd name="connsiteY11" fmla="*/ 266708 h 636102"/>
                <a:gd name="connsiteX12" fmla="*/ 157447 w 359914"/>
                <a:gd name="connsiteY12" fmla="*/ 248542 h 636102"/>
                <a:gd name="connsiteX13" fmla="*/ 133224 w 359914"/>
                <a:gd name="connsiteY13" fmla="*/ 169818 h 636102"/>
                <a:gd name="connsiteX14" fmla="*/ 84779 w 359914"/>
                <a:gd name="connsiteY14" fmla="*/ 175874 h 636102"/>
                <a:gd name="connsiteX15" fmla="*/ 60557 w 359914"/>
                <a:gd name="connsiteY15" fmla="*/ 206152 h 636102"/>
                <a:gd name="connsiteX16" fmla="*/ 48445 w 359914"/>
                <a:gd name="connsiteY16" fmla="*/ 224319 h 636102"/>
                <a:gd name="connsiteX17" fmla="*/ 30279 w 359914"/>
                <a:gd name="connsiteY17" fmla="*/ 303042 h 636102"/>
                <a:gd name="connsiteX18" fmla="*/ 48445 w 359914"/>
                <a:gd name="connsiteY18" fmla="*/ 442322 h 636102"/>
                <a:gd name="connsiteX19" fmla="*/ 66612 w 359914"/>
                <a:gd name="connsiteY19" fmla="*/ 448377 h 636102"/>
                <a:gd name="connsiteX20" fmla="*/ 163502 w 359914"/>
                <a:gd name="connsiteY20" fmla="*/ 430210 h 636102"/>
                <a:gd name="connsiteX21" fmla="*/ 175614 w 359914"/>
                <a:gd name="connsiteY21" fmla="*/ 412044 h 636102"/>
                <a:gd name="connsiteX22" fmla="*/ 169558 w 359914"/>
                <a:gd name="connsiteY22" fmla="*/ 375710 h 636102"/>
                <a:gd name="connsiteX23" fmla="*/ 151391 w 359914"/>
                <a:gd name="connsiteY23" fmla="*/ 369654 h 636102"/>
                <a:gd name="connsiteX24" fmla="*/ 72668 w 359914"/>
                <a:gd name="connsiteY24" fmla="*/ 381765 h 636102"/>
                <a:gd name="connsiteX25" fmla="*/ 60557 w 359914"/>
                <a:gd name="connsiteY25" fmla="*/ 418099 h 636102"/>
                <a:gd name="connsiteX26" fmla="*/ 54501 w 359914"/>
                <a:gd name="connsiteY26" fmla="*/ 436266 h 636102"/>
                <a:gd name="connsiteX27" fmla="*/ 48445 w 359914"/>
                <a:gd name="connsiteY27" fmla="*/ 460489 h 636102"/>
                <a:gd name="connsiteX28" fmla="*/ 42390 w 359914"/>
                <a:gd name="connsiteY28" fmla="*/ 521045 h 636102"/>
                <a:gd name="connsiteX29" fmla="*/ 48445 w 359914"/>
                <a:gd name="connsiteY29" fmla="*/ 611879 h 636102"/>
                <a:gd name="connsiteX30" fmla="*/ 60557 w 359914"/>
                <a:gd name="connsiteY30" fmla="*/ 623991 h 636102"/>
                <a:gd name="connsiteX31" fmla="*/ 127169 w 359914"/>
                <a:gd name="connsiteY31" fmla="*/ 636102 h 636102"/>
                <a:gd name="connsiteX32" fmla="*/ 187725 w 359914"/>
                <a:gd name="connsiteY32" fmla="*/ 630046 h 636102"/>
                <a:gd name="connsiteX33" fmla="*/ 205892 w 359914"/>
                <a:gd name="connsiteY33" fmla="*/ 611879 h 636102"/>
                <a:gd name="connsiteX34" fmla="*/ 230114 w 359914"/>
                <a:gd name="connsiteY34" fmla="*/ 575546 h 636102"/>
                <a:gd name="connsiteX35" fmla="*/ 248281 w 359914"/>
                <a:gd name="connsiteY35" fmla="*/ 363599 h 636102"/>
                <a:gd name="connsiteX36" fmla="*/ 241637 w 359914"/>
                <a:gd name="connsiteY36" fmla="*/ 107622 h 636102"/>
                <a:gd name="connsiteX37" fmla="*/ 266743 w 359914"/>
                <a:gd name="connsiteY37" fmla="*/ 25955 h 636102"/>
                <a:gd name="connsiteX38" fmla="*/ 308838 w 359914"/>
                <a:gd name="connsiteY38" fmla="*/ 261 h 636102"/>
                <a:gd name="connsiteX39" fmla="*/ 333060 w 359914"/>
                <a:gd name="connsiteY39" fmla="*/ 36595 h 636102"/>
                <a:gd name="connsiteX40" fmla="*/ 351227 w 359914"/>
                <a:gd name="connsiteY40" fmla="*/ 72928 h 636102"/>
                <a:gd name="connsiteX41" fmla="*/ 351227 w 359914"/>
                <a:gd name="connsiteY41" fmla="*/ 254597 h 636102"/>
                <a:gd name="connsiteX42" fmla="*/ 333060 w 359914"/>
                <a:gd name="connsiteY42" fmla="*/ 412044 h 636102"/>
                <a:gd name="connsiteX43" fmla="*/ 339116 w 359914"/>
                <a:gd name="connsiteY43" fmla="*/ 617935 h 636102"/>
                <a:gd name="connsiteX44" fmla="*/ 339116 w 359914"/>
                <a:gd name="connsiteY44" fmla="*/ 611879 h 636102"/>
                <a:gd name="connsiteX0" fmla="*/ 133224 w 359914"/>
                <a:gd name="connsiteY0" fmla="*/ 34378 h 621774"/>
                <a:gd name="connsiteX1" fmla="*/ 109002 w 359914"/>
                <a:gd name="connsiteY1" fmla="*/ 40433 h 621774"/>
                <a:gd name="connsiteX2" fmla="*/ 48445 w 359914"/>
                <a:gd name="connsiteY2" fmla="*/ 46489 h 621774"/>
                <a:gd name="connsiteX3" fmla="*/ 30279 w 359914"/>
                <a:gd name="connsiteY3" fmla="*/ 58600 h 621774"/>
                <a:gd name="connsiteX4" fmla="*/ 24223 w 359914"/>
                <a:gd name="connsiteY4" fmla="*/ 76767 h 621774"/>
                <a:gd name="connsiteX5" fmla="*/ 12112 w 359914"/>
                <a:gd name="connsiteY5" fmla="*/ 94934 h 621774"/>
                <a:gd name="connsiteX6" fmla="*/ 0 w 359914"/>
                <a:gd name="connsiteY6" fmla="*/ 131268 h 621774"/>
                <a:gd name="connsiteX7" fmla="*/ 6056 w 359914"/>
                <a:gd name="connsiteY7" fmla="*/ 222102 h 621774"/>
                <a:gd name="connsiteX8" fmla="*/ 18167 w 359914"/>
                <a:gd name="connsiteY8" fmla="*/ 234214 h 621774"/>
                <a:gd name="connsiteX9" fmla="*/ 36334 w 359914"/>
                <a:gd name="connsiteY9" fmla="*/ 246325 h 621774"/>
                <a:gd name="connsiteX10" fmla="*/ 84779 w 359914"/>
                <a:gd name="connsiteY10" fmla="*/ 258436 h 621774"/>
                <a:gd name="connsiteX11" fmla="*/ 145336 w 359914"/>
                <a:gd name="connsiteY11" fmla="*/ 252380 h 621774"/>
                <a:gd name="connsiteX12" fmla="*/ 157447 w 359914"/>
                <a:gd name="connsiteY12" fmla="*/ 234214 h 621774"/>
                <a:gd name="connsiteX13" fmla="*/ 133224 w 359914"/>
                <a:gd name="connsiteY13" fmla="*/ 155490 h 621774"/>
                <a:gd name="connsiteX14" fmla="*/ 84779 w 359914"/>
                <a:gd name="connsiteY14" fmla="*/ 161546 h 621774"/>
                <a:gd name="connsiteX15" fmla="*/ 60557 w 359914"/>
                <a:gd name="connsiteY15" fmla="*/ 191824 h 621774"/>
                <a:gd name="connsiteX16" fmla="*/ 48445 w 359914"/>
                <a:gd name="connsiteY16" fmla="*/ 209991 h 621774"/>
                <a:gd name="connsiteX17" fmla="*/ 30279 w 359914"/>
                <a:gd name="connsiteY17" fmla="*/ 288714 h 621774"/>
                <a:gd name="connsiteX18" fmla="*/ 48445 w 359914"/>
                <a:gd name="connsiteY18" fmla="*/ 427994 h 621774"/>
                <a:gd name="connsiteX19" fmla="*/ 66612 w 359914"/>
                <a:gd name="connsiteY19" fmla="*/ 434049 h 621774"/>
                <a:gd name="connsiteX20" fmla="*/ 163502 w 359914"/>
                <a:gd name="connsiteY20" fmla="*/ 415882 h 621774"/>
                <a:gd name="connsiteX21" fmla="*/ 175614 w 359914"/>
                <a:gd name="connsiteY21" fmla="*/ 397716 h 621774"/>
                <a:gd name="connsiteX22" fmla="*/ 169558 w 359914"/>
                <a:gd name="connsiteY22" fmla="*/ 361382 h 621774"/>
                <a:gd name="connsiteX23" fmla="*/ 151391 w 359914"/>
                <a:gd name="connsiteY23" fmla="*/ 355326 h 621774"/>
                <a:gd name="connsiteX24" fmla="*/ 72668 w 359914"/>
                <a:gd name="connsiteY24" fmla="*/ 367437 h 621774"/>
                <a:gd name="connsiteX25" fmla="*/ 60557 w 359914"/>
                <a:gd name="connsiteY25" fmla="*/ 403771 h 621774"/>
                <a:gd name="connsiteX26" fmla="*/ 54501 w 359914"/>
                <a:gd name="connsiteY26" fmla="*/ 421938 h 621774"/>
                <a:gd name="connsiteX27" fmla="*/ 48445 w 359914"/>
                <a:gd name="connsiteY27" fmla="*/ 446161 h 621774"/>
                <a:gd name="connsiteX28" fmla="*/ 42390 w 359914"/>
                <a:gd name="connsiteY28" fmla="*/ 506717 h 621774"/>
                <a:gd name="connsiteX29" fmla="*/ 48445 w 359914"/>
                <a:gd name="connsiteY29" fmla="*/ 597551 h 621774"/>
                <a:gd name="connsiteX30" fmla="*/ 60557 w 359914"/>
                <a:gd name="connsiteY30" fmla="*/ 609663 h 621774"/>
                <a:gd name="connsiteX31" fmla="*/ 127169 w 359914"/>
                <a:gd name="connsiteY31" fmla="*/ 621774 h 621774"/>
                <a:gd name="connsiteX32" fmla="*/ 187725 w 359914"/>
                <a:gd name="connsiteY32" fmla="*/ 615718 h 621774"/>
                <a:gd name="connsiteX33" fmla="*/ 205892 w 359914"/>
                <a:gd name="connsiteY33" fmla="*/ 597551 h 621774"/>
                <a:gd name="connsiteX34" fmla="*/ 230114 w 359914"/>
                <a:gd name="connsiteY34" fmla="*/ 561218 h 621774"/>
                <a:gd name="connsiteX35" fmla="*/ 248281 w 359914"/>
                <a:gd name="connsiteY35" fmla="*/ 349271 h 621774"/>
                <a:gd name="connsiteX36" fmla="*/ 241637 w 359914"/>
                <a:gd name="connsiteY36" fmla="*/ 93294 h 621774"/>
                <a:gd name="connsiteX37" fmla="*/ 266743 w 359914"/>
                <a:gd name="connsiteY37" fmla="*/ 11627 h 621774"/>
                <a:gd name="connsiteX38" fmla="*/ 308838 w 359914"/>
                <a:gd name="connsiteY38" fmla="*/ 1808 h 621774"/>
                <a:gd name="connsiteX39" fmla="*/ 333060 w 359914"/>
                <a:gd name="connsiteY39" fmla="*/ 22267 h 621774"/>
                <a:gd name="connsiteX40" fmla="*/ 351227 w 359914"/>
                <a:gd name="connsiteY40" fmla="*/ 58600 h 621774"/>
                <a:gd name="connsiteX41" fmla="*/ 351227 w 359914"/>
                <a:gd name="connsiteY41" fmla="*/ 240269 h 621774"/>
                <a:gd name="connsiteX42" fmla="*/ 333060 w 359914"/>
                <a:gd name="connsiteY42" fmla="*/ 397716 h 621774"/>
                <a:gd name="connsiteX43" fmla="*/ 339116 w 359914"/>
                <a:gd name="connsiteY43" fmla="*/ 603607 h 621774"/>
                <a:gd name="connsiteX44" fmla="*/ 339116 w 359914"/>
                <a:gd name="connsiteY44" fmla="*/ 597551 h 62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59914" h="621774">
                  <a:moveTo>
                    <a:pt x="133224" y="34378"/>
                  </a:moveTo>
                  <a:cubicBezTo>
                    <a:pt x="125150" y="36396"/>
                    <a:pt x="117241" y="39256"/>
                    <a:pt x="109002" y="40433"/>
                  </a:cubicBezTo>
                  <a:cubicBezTo>
                    <a:pt x="88920" y="43302"/>
                    <a:pt x="68212" y="41927"/>
                    <a:pt x="48445" y="46489"/>
                  </a:cubicBezTo>
                  <a:cubicBezTo>
                    <a:pt x="41354" y="48125"/>
                    <a:pt x="36334" y="54563"/>
                    <a:pt x="30279" y="58600"/>
                  </a:cubicBezTo>
                  <a:cubicBezTo>
                    <a:pt x="28260" y="64656"/>
                    <a:pt x="27078" y="71058"/>
                    <a:pt x="24223" y="76767"/>
                  </a:cubicBezTo>
                  <a:cubicBezTo>
                    <a:pt x="20968" y="83277"/>
                    <a:pt x="15068" y="88283"/>
                    <a:pt x="12112" y="94934"/>
                  </a:cubicBezTo>
                  <a:cubicBezTo>
                    <a:pt x="6927" y="106600"/>
                    <a:pt x="0" y="131268"/>
                    <a:pt x="0" y="131268"/>
                  </a:cubicBezTo>
                  <a:cubicBezTo>
                    <a:pt x="2019" y="161546"/>
                    <a:pt x="782" y="192219"/>
                    <a:pt x="6056" y="222102"/>
                  </a:cubicBezTo>
                  <a:cubicBezTo>
                    <a:pt x="7048" y="227725"/>
                    <a:pt x="13709" y="230647"/>
                    <a:pt x="18167" y="234214"/>
                  </a:cubicBezTo>
                  <a:cubicBezTo>
                    <a:pt x="23850" y="238761"/>
                    <a:pt x="29824" y="243070"/>
                    <a:pt x="36334" y="246325"/>
                  </a:cubicBezTo>
                  <a:cubicBezTo>
                    <a:pt x="48745" y="252530"/>
                    <a:pt x="73268" y="256134"/>
                    <a:pt x="84779" y="258436"/>
                  </a:cubicBezTo>
                  <a:cubicBezTo>
                    <a:pt x="104965" y="256417"/>
                    <a:pt x="126091" y="258795"/>
                    <a:pt x="145336" y="252380"/>
                  </a:cubicBezTo>
                  <a:cubicBezTo>
                    <a:pt x="152240" y="250079"/>
                    <a:pt x="156889" y="241470"/>
                    <a:pt x="157447" y="234214"/>
                  </a:cubicBezTo>
                  <a:cubicBezTo>
                    <a:pt x="161887" y="176484"/>
                    <a:pt x="160945" y="183211"/>
                    <a:pt x="133224" y="155490"/>
                  </a:cubicBezTo>
                  <a:cubicBezTo>
                    <a:pt x="117076" y="157509"/>
                    <a:pt x="100480" y="157264"/>
                    <a:pt x="84779" y="161546"/>
                  </a:cubicBezTo>
                  <a:cubicBezTo>
                    <a:pt x="61137" y="167994"/>
                    <a:pt x="69057" y="174825"/>
                    <a:pt x="60557" y="191824"/>
                  </a:cubicBezTo>
                  <a:cubicBezTo>
                    <a:pt x="57302" y="198334"/>
                    <a:pt x="52482" y="203935"/>
                    <a:pt x="48445" y="209991"/>
                  </a:cubicBezTo>
                  <a:cubicBezTo>
                    <a:pt x="31821" y="259866"/>
                    <a:pt x="38139" y="233687"/>
                    <a:pt x="30279" y="288714"/>
                  </a:cubicBezTo>
                  <a:cubicBezTo>
                    <a:pt x="30467" y="292656"/>
                    <a:pt x="7153" y="403219"/>
                    <a:pt x="48445" y="427994"/>
                  </a:cubicBezTo>
                  <a:cubicBezTo>
                    <a:pt x="53919" y="431278"/>
                    <a:pt x="60556" y="432031"/>
                    <a:pt x="66612" y="434049"/>
                  </a:cubicBezTo>
                  <a:cubicBezTo>
                    <a:pt x="123266" y="430003"/>
                    <a:pt x="138174" y="447542"/>
                    <a:pt x="163502" y="415882"/>
                  </a:cubicBezTo>
                  <a:cubicBezTo>
                    <a:pt x="168049" y="410199"/>
                    <a:pt x="171577" y="403771"/>
                    <a:pt x="175614" y="397716"/>
                  </a:cubicBezTo>
                  <a:cubicBezTo>
                    <a:pt x="173595" y="385605"/>
                    <a:pt x="175650" y="372043"/>
                    <a:pt x="169558" y="361382"/>
                  </a:cubicBezTo>
                  <a:cubicBezTo>
                    <a:pt x="166391" y="355840"/>
                    <a:pt x="157762" y="354928"/>
                    <a:pt x="151391" y="355326"/>
                  </a:cubicBezTo>
                  <a:cubicBezTo>
                    <a:pt x="124893" y="356982"/>
                    <a:pt x="98909" y="363400"/>
                    <a:pt x="72668" y="367437"/>
                  </a:cubicBezTo>
                  <a:lnTo>
                    <a:pt x="60557" y="403771"/>
                  </a:lnTo>
                  <a:cubicBezTo>
                    <a:pt x="58538" y="409827"/>
                    <a:pt x="56049" y="415745"/>
                    <a:pt x="54501" y="421938"/>
                  </a:cubicBezTo>
                  <a:lnTo>
                    <a:pt x="48445" y="446161"/>
                  </a:lnTo>
                  <a:cubicBezTo>
                    <a:pt x="46427" y="466346"/>
                    <a:pt x="42390" y="486431"/>
                    <a:pt x="42390" y="506717"/>
                  </a:cubicBezTo>
                  <a:cubicBezTo>
                    <a:pt x="42390" y="537062"/>
                    <a:pt x="43171" y="567668"/>
                    <a:pt x="48445" y="597551"/>
                  </a:cubicBezTo>
                  <a:cubicBezTo>
                    <a:pt x="49437" y="603174"/>
                    <a:pt x="55661" y="606725"/>
                    <a:pt x="60557" y="609663"/>
                  </a:cubicBezTo>
                  <a:cubicBezTo>
                    <a:pt x="75294" y="618505"/>
                    <a:pt x="120497" y="620940"/>
                    <a:pt x="127169" y="621774"/>
                  </a:cubicBezTo>
                  <a:cubicBezTo>
                    <a:pt x="147354" y="619755"/>
                    <a:pt x="168336" y="621684"/>
                    <a:pt x="187725" y="615718"/>
                  </a:cubicBezTo>
                  <a:cubicBezTo>
                    <a:pt x="195910" y="613199"/>
                    <a:pt x="200634" y="604311"/>
                    <a:pt x="205892" y="597551"/>
                  </a:cubicBezTo>
                  <a:cubicBezTo>
                    <a:pt x="214828" y="586062"/>
                    <a:pt x="230114" y="561218"/>
                    <a:pt x="230114" y="561218"/>
                  </a:cubicBezTo>
                  <a:cubicBezTo>
                    <a:pt x="255454" y="459863"/>
                    <a:pt x="241610" y="529406"/>
                    <a:pt x="248281" y="349271"/>
                  </a:cubicBezTo>
                  <a:cubicBezTo>
                    <a:pt x="250300" y="232195"/>
                    <a:pt x="237800" y="210324"/>
                    <a:pt x="241637" y="93294"/>
                  </a:cubicBezTo>
                  <a:cubicBezTo>
                    <a:pt x="241846" y="86914"/>
                    <a:pt x="255543" y="26874"/>
                    <a:pt x="266743" y="11627"/>
                  </a:cubicBezTo>
                  <a:cubicBezTo>
                    <a:pt x="277943" y="-3620"/>
                    <a:pt x="292690" y="-211"/>
                    <a:pt x="308838" y="1808"/>
                  </a:cubicBezTo>
                  <a:cubicBezTo>
                    <a:pt x="316912" y="13919"/>
                    <a:pt x="325995" y="12802"/>
                    <a:pt x="333060" y="22267"/>
                  </a:cubicBezTo>
                  <a:cubicBezTo>
                    <a:pt x="340125" y="31732"/>
                    <a:pt x="335575" y="35122"/>
                    <a:pt x="351227" y="58600"/>
                  </a:cubicBezTo>
                  <a:cubicBezTo>
                    <a:pt x="364423" y="137773"/>
                    <a:pt x="361077" y="102364"/>
                    <a:pt x="351227" y="240269"/>
                  </a:cubicBezTo>
                  <a:cubicBezTo>
                    <a:pt x="348907" y="272743"/>
                    <a:pt x="338492" y="354263"/>
                    <a:pt x="333060" y="397716"/>
                  </a:cubicBezTo>
                  <a:cubicBezTo>
                    <a:pt x="335079" y="466346"/>
                    <a:pt x="337036" y="534978"/>
                    <a:pt x="339116" y="603607"/>
                  </a:cubicBezTo>
                  <a:cubicBezTo>
                    <a:pt x="339177" y="605625"/>
                    <a:pt x="339116" y="599570"/>
                    <a:pt x="339116" y="597551"/>
                  </a:cubicBezTo>
                </a:path>
              </a:pathLst>
            </a:custGeom>
            <a:noFill/>
            <a:ln w="41275">
              <a:solidFill>
                <a:srgbClr val="FF0000"/>
              </a:solidFill>
            </a:ln>
            <a:effectLst>
              <a:outerShdw blurRad="50800" dist="25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 rot="19574992">
              <a:off x="6308095" y="2769204"/>
              <a:ext cx="363258" cy="627552"/>
            </a:xfrm>
            <a:custGeom>
              <a:avLst/>
              <a:gdLst>
                <a:gd name="connsiteX0" fmla="*/ 133224 w 359914"/>
                <a:gd name="connsiteY0" fmla="*/ 55426 h 642822"/>
                <a:gd name="connsiteX1" fmla="*/ 109002 w 359914"/>
                <a:gd name="connsiteY1" fmla="*/ 61481 h 642822"/>
                <a:gd name="connsiteX2" fmla="*/ 48445 w 359914"/>
                <a:gd name="connsiteY2" fmla="*/ 67537 h 642822"/>
                <a:gd name="connsiteX3" fmla="*/ 30279 w 359914"/>
                <a:gd name="connsiteY3" fmla="*/ 79648 h 642822"/>
                <a:gd name="connsiteX4" fmla="*/ 24223 w 359914"/>
                <a:gd name="connsiteY4" fmla="*/ 97815 h 642822"/>
                <a:gd name="connsiteX5" fmla="*/ 12112 w 359914"/>
                <a:gd name="connsiteY5" fmla="*/ 115982 h 642822"/>
                <a:gd name="connsiteX6" fmla="*/ 0 w 359914"/>
                <a:gd name="connsiteY6" fmla="*/ 152316 h 642822"/>
                <a:gd name="connsiteX7" fmla="*/ 6056 w 359914"/>
                <a:gd name="connsiteY7" fmla="*/ 243150 h 642822"/>
                <a:gd name="connsiteX8" fmla="*/ 18167 w 359914"/>
                <a:gd name="connsiteY8" fmla="*/ 255262 h 642822"/>
                <a:gd name="connsiteX9" fmla="*/ 36334 w 359914"/>
                <a:gd name="connsiteY9" fmla="*/ 267373 h 642822"/>
                <a:gd name="connsiteX10" fmla="*/ 84779 w 359914"/>
                <a:gd name="connsiteY10" fmla="*/ 279484 h 642822"/>
                <a:gd name="connsiteX11" fmla="*/ 145336 w 359914"/>
                <a:gd name="connsiteY11" fmla="*/ 273428 h 642822"/>
                <a:gd name="connsiteX12" fmla="*/ 157447 w 359914"/>
                <a:gd name="connsiteY12" fmla="*/ 255262 h 642822"/>
                <a:gd name="connsiteX13" fmla="*/ 133224 w 359914"/>
                <a:gd name="connsiteY13" fmla="*/ 176538 h 642822"/>
                <a:gd name="connsiteX14" fmla="*/ 84779 w 359914"/>
                <a:gd name="connsiteY14" fmla="*/ 182594 h 642822"/>
                <a:gd name="connsiteX15" fmla="*/ 60557 w 359914"/>
                <a:gd name="connsiteY15" fmla="*/ 212872 h 642822"/>
                <a:gd name="connsiteX16" fmla="*/ 48445 w 359914"/>
                <a:gd name="connsiteY16" fmla="*/ 231039 h 642822"/>
                <a:gd name="connsiteX17" fmla="*/ 30279 w 359914"/>
                <a:gd name="connsiteY17" fmla="*/ 309762 h 642822"/>
                <a:gd name="connsiteX18" fmla="*/ 48445 w 359914"/>
                <a:gd name="connsiteY18" fmla="*/ 449042 h 642822"/>
                <a:gd name="connsiteX19" fmla="*/ 66612 w 359914"/>
                <a:gd name="connsiteY19" fmla="*/ 455097 h 642822"/>
                <a:gd name="connsiteX20" fmla="*/ 163502 w 359914"/>
                <a:gd name="connsiteY20" fmla="*/ 436930 h 642822"/>
                <a:gd name="connsiteX21" fmla="*/ 175614 w 359914"/>
                <a:gd name="connsiteY21" fmla="*/ 418764 h 642822"/>
                <a:gd name="connsiteX22" fmla="*/ 169558 w 359914"/>
                <a:gd name="connsiteY22" fmla="*/ 382430 h 642822"/>
                <a:gd name="connsiteX23" fmla="*/ 151391 w 359914"/>
                <a:gd name="connsiteY23" fmla="*/ 376374 h 642822"/>
                <a:gd name="connsiteX24" fmla="*/ 72668 w 359914"/>
                <a:gd name="connsiteY24" fmla="*/ 388485 h 642822"/>
                <a:gd name="connsiteX25" fmla="*/ 60557 w 359914"/>
                <a:gd name="connsiteY25" fmla="*/ 424819 h 642822"/>
                <a:gd name="connsiteX26" fmla="*/ 54501 w 359914"/>
                <a:gd name="connsiteY26" fmla="*/ 442986 h 642822"/>
                <a:gd name="connsiteX27" fmla="*/ 48445 w 359914"/>
                <a:gd name="connsiteY27" fmla="*/ 467209 h 642822"/>
                <a:gd name="connsiteX28" fmla="*/ 42390 w 359914"/>
                <a:gd name="connsiteY28" fmla="*/ 527765 h 642822"/>
                <a:gd name="connsiteX29" fmla="*/ 48445 w 359914"/>
                <a:gd name="connsiteY29" fmla="*/ 618599 h 642822"/>
                <a:gd name="connsiteX30" fmla="*/ 60557 w 359914"/>
                <a:gd name="connsiteY30" fmla="*/ 630711 h 642822"/>
                <a:gd name="connsiteX31" fmla="*/ 127169 w 359914"/>
                <a:gd name="connsiteY31" fmla="*/ 642822 h 642822"/>
                <a:gd name="connsiteX32" fmla="*/ 187725 w 359914"/>
                <a:gd name="connsiteY32" fmla="*/ 636766 h 642822"/>
                <a:gd name="connsiteX33" fmla="*/ 205892 w 359914"/>
                <a:gd name="connsiteY33" fmla="*/ 618599 h 642822"/>
                <a:gd name="connsiteX34" fmla="*/ 230114 w 359914"/>
                <a:gd name="connsiteY34" fmla="*/ 582266 h 642822"/>
                <a:gd name="connsiteX35" fmla="*/ 248281 w 359914"/>
                <a:gd name="connsiteY35" fmla="*/ 370319 h 642822"/>
                <a:gd name="connsiteX36" fmla="*/ 254337 w 359914"/>
                <a:gd name="connsiteY36" fmla="*/ 19092 h 642822"/>
                <a:gd name="connsiteX37" fmla="*/ 260393 w 359914"/>
                <a:gd name="connsiteY37" fmla="*/ 925 h 642822"/>
                <a:gd name="connsiteX38" fmla="*/ 308838 w 359914"/>
                <a:gd name="connsiteY38" fmla="*/ 6981 h 642822"/>
                <a:gd name="connsiteX39" fmla="*/ 333060 w 359914"/>
                <a:gd name="connsiteY39" fmla="*/ 43315 h 642822"/>
                <a:gd name="connsiteX40" fmla="*/ 351227 w 359914"/>
                <a:gd name="connsiteY40" fmla="*/ 79648 h 642822"/>
                <a:gd name="connsiteX41" fmla="*/ 351227 w 359914"/>
                <a:gd name="connsiteY41" fmla="*/ 261317 h 642822"/>
                <a:gd name="connsiteX42" fmla="*/ 333060 w 359914"/>
                <a:gd name="connsiteY42" fmla="*/ 418764 h 642822"/>
                <a:gd name="connsiteX43" fmla="*/ 339116 w 359914"/>
                <a:gd name="connsiteY43" fmla="*/ 624655 h 642822"/>
                <a:gd name="connsiteX44" fmla="*/ 339116 w 359914"/>
                <a:gd name="connsiteY44" fmla="*/ 618599 h 642822"/>
                <a:gd name="connsiteX0" fmla="*/ 133224 w 359914"/>
                <a:gd name="connsiteY0" fmla="*/ 61478 h 648874"/>
                <a:gd name="connsiteX1" fmla="*/ 109002 w 359914"/>
                <a:gd name="connsiteY1" fmla="*/ 67533 h 648874"/>
                <a:gd name="connsiteX2" fmla="*/ 48445 w 359914"/>
                <a:gd name="connsiteY2" fmla="*/ 73589 h 648874"/>
                <a:gd name="connsiteX3" fmla="*/ 30279 w 359914"/>
                <a:gd name="connsiteY3" fmla="*/ 85700 h 648874"/>
                <a:gd name="connsiteX4" fmla="*/ 24223 w 359914"/>
                <a:gd name="connsiteY4" fmla="*/ 103867 h 648874"/>
                <a:gd name="connsiteX5" fmla="*/ 12112 w 359914"/>
                <a:gd name="connsiteY5" fmla="*/ 122034 h 648874"/>
                <a:gd name="connsiteX6" fmla="*/ 0 w 359914"/>
                <a:gd name="connsiteY6" fmla="*/ 158368 h 648874"/>
                <a:gd name="connsiteX7" fmla="*/ 6056 w 359914"/>
                <a:gd name="connsiteY7" fmla="*/ 249202 h 648874"/>
                <a:gd name="connsiteX8" fmla="*/ 18167 w 359914"/>
                <a:gd name="connsiteY8" fmla="*/ 261314 h 648874"/>
                <a:gd name="connsiteX9" fmla="*/ 36334 w 359914"/>
                <a:gd name="connsiteY9" fmla="*/ 273425 h 648874"/>
                <a:gd name="connsiteX10" fmla="*/ 84779 w 359914"/>
                <a:gd name="connsiteY10" fmla="*/ 285536 h 648874"/>
                <a:gd name="connsiteX11" fmla="*/ 145336 w 359914"/>
                <a:gd name="connsiteY11" fmla="*/ 279480 h 648874"/>
                <a:gd name="connsiteX12" fmla="*/ 157447 w 359914"/>
                <a:gd name="connsiteY12" fmla="*/ 261314 h 648874"/>
                <a:gd name="connsiteX13" fmla="*/ 133224 w 359914"/>
                <a:gd name="connsiteY13" fmla="*/ 182590 h 648874"/>
                <a:gd name="connsiteX14" fmla="*/ 84779 w 359914"/>
                <a:gd name="connsiteY14" fmla="*/ 188646 h 648874"/>
                <a:gd name="connsiteX15" fmla="*/ 60557 w 359914"/>
                <a:gd name="connsiteY15" fmla="*/ 218924 h 648874"/>
                <a:gd name="connsiteX16" fmla="*/ 48445 w 359914"/>
                <a:gd name="connsiteY16" fmla="*/ 237091 h 648874"/>
                <a:gd name="connsiteX17" fmla="*/ 30279 w 359914"/>
                <a:gd name="connsiteY17" fmla="*/ 315814 h 648874"/>
                <a:gd name="connsiteX18" fmla="*/ 48445 w 359914"/>
                <a:gd name="connsiteY18" fmla="*/ 455094 h 648874"/>
                <a:gd name="connsiteX19" fmla="*/ 66612 w 359914"/>
                <a:gd name="connsiteY19" fmla="*/ 461149 h 648874"/>
                <a:gd name="connsiteX20" fmla="*/ 163502 w 359914"/>
                <a:gd name="connsiteY20" fmla="*/ 442982 h 648874"/>
                <a:gd name="connsiteX21" fmla="*/ 175614 w 359914"/>
                <a:gd name="connsiteY21" fmla="*/ 424816 h 648874"/>
                <a:gd name="connsiteX22" fmla="*/ 169558 w 359914"/>
                <a:gd name="connsiteY22" fmla="*/ 388482 h 648874"/>
                <a:gd name="connsiteX23" fmla="*/ 151391 w 359914"/>
                <a:gd name="connsiteY23" fmla="*/ 382426 h 648874"/>
                <a:gd name="connsiteX24" fmla="*/ 72668 w 359914"/>
                <a:gd name="connsiteY24" fmla="*/ 394537 h 648874"/>
                <a:gd name="connsiteX25" fmla="*/ 60557 w 359914"/>
                <a:gd name="connsiteY25" fmla="*/ 430871 h 648874"/>
                <a:gd name="connsiteX26" fmla="*/ 54501 w 359914"/>
                <a:gd name="connsiteY26" fmla="*/ 449038 h 648874"/>
                <a:gd name="connsiteX27" fmla="*/ 48445 w 359914"/>
                <a:gd name="connsiteY27" fmla="*/ 473261 h 648874"/>
                <a:gd name="connsiteX28" fmla="*/ 42390 w 359914"/>
                <a:gd name="connsiteY28" fmla="*/ 533817 h 648874"/>
                <a:gd name="connsiteX29" fmla="*/ 48445 w 359914"/>
                <a:gd name="connsiteY29" fmla="*/ 624651 h 648874"/>
                <a:gd name="connsiteX30" fmla="*/ 60557 w 359914"/>
                <a:gd name="connsiteY30" fmla="*/ 636763 h 648874"/>
                <a:gd name="connsiteX31" fmla="*/ 127169 w 359914"/>
                <a:gd name="connsiteY31" fmla="*/ 648874 h 648874"/>
                <a:gd name="connsiteX32" fmla="*/ 187725 w 359914"/>
                <a:gd name="connsiteY32" fmla="*/ 642818 h 648874"/>
                <a:gd name="connsiteX33" fmla="*/ 205892 w 359914"/>
                <a:gd name="connsiteY33" fmla="*/ 624651 h 648874"/>
                <a:gd name="connsiteX34" fmla="*/ 230114 w 359914"/>
                <a:gd name="connsiteY34" fmla="*/ 588318 h 648874"/>
                <a:gd name="connsiteX35" fmla="*/ 248281 w 359914"/>
                <a:gd name="connsiteY35" fmla="*/ 376371 h 648874"/>
                <a:gd name="connsiteX36" fmla="*/ 241637 w 359914"/>
                <a:gd name="connsiteY36" fmla="*/ 120394 h 648874"/>
                <a:gd name="connsiteX37" fmla="*/ 260393 w 359914"/>
                <a:gd name="connsiteY37" fmla="*/ 6977 h 648874"/>
                <a:gd name="connsiteX38" fmla="*/ 308838 w 359914"/>
                <a:gd name="connsiteY38" fmla="*/ 13033 h 648874"/>
                <a:gd name="connsiteX39" fmla="*/ 333060 w 359914"/>
                <a:gd name="connsiteY39" fmla="*/ 49367 h 648874"/>
                <a:gd name="connsiteX40" fmla="*/ 351227 w 359914"/>
                <a:gd name="connsiteY40" fmla="*/ 85700 h 648874"/>
                <a:gd name="connsiteX41" fmla="*/ 351227 w 359914"/>
                <a:gd name="connsiteY41" fmla="*/ 267369 h 648874"/>
                <a:gd name="connsiteX42" fmla="*/ 333060 w 359914"/>
                <a:gd name="connsiteY42" fmla="*/ 424816 h 648874"/>
                <a:gd name="connsiteX43" fmla="*/ 339116 w 359914"/>
                <a:gd name="connsiteY43" fmla="*/ 630707 h 648874"/>
                <a:gd name="connsiteX44" fmla="*/ 339116 w 359914"/>
                <a:gd name="connsiteY44" fmla="*/ 624651 h 648874"/>
                <a:gd name="connsiteX0" fmla="*/ 133224 w 359914"/>
                <a:gd name="connsiteY0" fmla="*/ 48706 h 636102"/>
                <a:gd name="connsiteX1" fmla="*/ 109002 w 359914"/>
                <a:gd name="connsiteY1" fmla="*/ 54761 h 636102"/>
                <a:gd name="connsiteX2" fmla="*/ 48445 w 359914"/>
                <a:gd name="connsiteY2" fmla="*/ 60817 h 636102"/>
                <a:gd name="connsiteX3" fmla="*/ 30279 w 359914"/>
                <a:gd name="connsiteY3" fmla="*/ 72928 h 636102"/>
                <a:gd name="connsiteX4" fmla="*/ 24223 w 359914"/>
                <a:gd name="connsiteY4" fmla="*/ 91095 h 636102"/>
                <a:gd name="connsiteX5" fmla="*/ 12112 w 359914"/>
                <a:gd name="connsiteY5" fmla="*/ 109262 h 636102"/>
                <a:gd name="connsiteX6" fmla="*/ 0 w 359914"/>
                <a:gd name="connsiteY6" fmla="*/ 145596 h 636102"/>
                <a:gd name="connsiteX7" fmla="*/ 6056 w 359914"/>
                <a:gd name="connsiteY7" fmla="*/ 236430 h 636102"/>
                <a:gd name="connsiteX8" fmla="*/ 18167 w 359914"/>
                <a:gd name="connsiteY8" fmla="*/ 248542 h 636102"/>
                <a:gd name="connsiteX9" fmla="*/ 36334 w 359914"/>
                <a:gd name="connsiteY9" fmla="*/ 260653 h 636102"/>
                <a:gd name="connsiteX10" fmla="*/ 84779 w 359914"/>
                <a:gd name="connsiteY10" fmla="*/ 272764 h 636102"/>
                <a:gd name="connsiteX11" fmla="*/ 145336 w 359914"/>
                <a:gd name="connsiteY11" fmla="*/ 266708 h 636102"/>
                <a:gd name="connsiteX12" fmla="*/ 157447 w 359914"/>
                <a:gd name="connsiteY12" fmla="*/ 248542 h 636102"/>
                <a:gd name="connsiteX13" fmla="*/ 133224 w 359914"/>
                <a:gd name="connsiteY13" fmla="*/ 169818 h 636102"/>
                <a:gd name="connsiteX14" fmla="*/ 84779 w 359914"/>
                <a:gd name="connsiteY14" fmla="*/ 175874 h 636102"/>
                <a:gd name="connsiteX15" fmla="*/ 60557 w 359914"/>
                <a:gd name="connsiteY15" fmla="*/ 206152 h 636102"/>
                <a:gd name="connsiteX16" fmla="*/ 48445 w 359914"/>
                <a:gd name="connsiteY16" fmla="*/ 224319 h 636102"/>
                <a:gd name="connsiteX17" fmla="*/ 30279 w 359914"/>
                <a:gd name="connsiteY17" fmla="*/ 303042 h 636102"/>
                <a:gd name="connsiteX18" fmla="*/ 48445 w 359914"/>
                <a:gd name="connsiteY18" fmla="*/ 442322 h 636102"/>
                <a:gd name="connsiteX19" fmla="*/ 66612 w 359914"/>
                <a:gd name="connsiteY19" fmla="*/ 448377 h 636102"/>
                <a:gd name="connsiteX20" fmla="*/ 163502 w 359914"/>
                <a:gd name="connsiteY20" fmla="*/ 430210 h 636102"/>
                <a:gd name="connsiteX21" fmla="*/ 175614 w 359914"/>
                <a:gd name="connsiteY21" fmla="*/ 412044 h 636102"/>
                <a:gd name="connsiteX22" fmla="*/ 169558 w 359914"/>
                <a:gd name="connsiteY22" fmla="*/ 375710 h 636102"/>
                <a:gd name="connsiteX23" fmla="*/ 151391 w 359914"/>
                <a:gd name="connsiteY23" fmla="*/ 369654 h 636102"/>
                <a:gd name="connsiteX24" fmla="*/ 72668 w 359914"/>
                <a:gd name="connsiteY24" fmla="*/ 381765 h 636102"/>
                <a:gd name="connsiteX25" fmla="*/ 60557 w 359914"/>
                <a:gd name="connsiteY25" fmla="*/ 418099 h 636102"/>
                <a:gd name="connsiteX26" fmla="*/ 54501 w 359914"/>
                <a:gd name="connsiteY26" fmla="*/ 436266 h 636102"/>
                <a:gd name="connsiteX27" fmla="*/ 48445 w 359914"/>
                <a:gd name="connsiteY27" fmla="*/ 460489 h 636102"/>
                <a:gd name="connsiteX28" fmla="*/ 42390 w 359914"/>
                <a:gd name="connsiteY28" fmla="*/ 521045 h 636102"/>
                <a:gd name="connsiteX29" fmla="*/ 48445 w 359914"/>
                <a:gd name="connsiteY29" fmla="*/ 611879 h 636102"/>
                <a:gd name="connsiteX30" fmla="*/ 60557 w 359914"/>
                <a:gd name="connsiteY30" fmla="*/ 623991 h 636102"/>
                <a:gd name="connsiteX31" fmla="*/ 127169 w 359914"/>
                <a:gd name="connsiteY31" fmla="*/ 636102 h 636102"/>
                <a:gd name="connsiteX32" fmla="*/ 187725 w 359914"/>
                <a:gd name="connsiteY32" fmla="*/ 630046 h 636102"/>
                <a:gd name="connsiteX33" fmla="*/ 205892 w 359914"/>
                <a:gd name="connsiteY33" fmla="*/ 611879 h 636102"/>
                <a:gd name="connsiteX34" fmla="*/ 230114 w 359914"/>
                <a:gd name="connsiteY34" fmla="*/ 575546 h 636102"/>
                <a:gd name="connsiteX35" fmla="*/ 248281 w 359914"/>
                <a:gd name="connsiteY35" fmla="*/ 363599 h 636102"/>
                <a:gd name="connsiteX36" fmla="*/ 241637 w 359914"/>
                <a:gd name="connsiteY36" fmla="*/ 107622 h 636102"/>
                <a:gd name="connsiteX37" fmla="*/ 266743 w 359914"/>
                <a:gd name="connsiteY37" fmla="*/ 25955 h 636102"/>
                <a:gd name="connsiteX38" fmla="*/ 308838 w 359914"/>
                <a:gd name="connsiteY38" fmla="*/ 261 h 636102"/>
                <a:gd name="connsiteX39" fmla="*/ 333060 w 359914"/>
                <a:gd name="connsiteY39" fmla="*/ 36595 h 636102"/>
                <a:gd name="connsiteX40" fmla="*/ 351227 w 359914"/>
                <a:gd name="connsiteY40" fmla="*/ 72928 h 636102"/>
                <a:gd name="connsiteX41" fmla="*/ 351227 w 359914"/>
                <a:gd name="connsiteY41" fmla="*/ 254597 h 636102"/>
                <a:gd name="connsiteX42" fmla="*/ 333060 w 359914"/>
                <a:gd name="connsiteY42" fmla="*/ 412044 h 636102"/>
                <a:gd name="connsiteX43" fmla="*/ 339116 w 359914"/>
                <a:gd name="connsiteY43" fmla="*/ 617935 h 636102"/>
                <a:gd name="connsiteX44" fmla="*/ 339116 w 359914"/>
                <a:gd name="connsiteY44" fmla="*/ 611879 h 636102"/>
                <a:gd name="connsiteX0" fmla="*/ 133224 w 359914"/>
                <a:gd name="connsiteY0" fmla="*/ 34378 h 621774"/>
                <a:gd name="connsiteX1" fmla="*/ 109002 w 359914"/>
                <a:gd name="connsiteY1" fmla="*/ 40433 h 621774"/>
                <a:gd name="connsiteX2" fmla="*/ 48445 w 359914"/>
                <a:gd name="connsiteY2" fmla="*/ 46489 h 621774"/>
                <a:gd name="connsiteX3" fmla="*/ 30279 w 359914"/>
                <a:gd name="connsiteY3" fmla="*/ 58600 h 621774"/>
                <a:gd name="connsiteX4" fmla="*/ 24223 w 359914"/>
                <a:gd name="connsiteY4" fmla="*/ 76767 h 621774"/>
                <a:gd name="connsiteX5" fmla="*/ 12112 w 359914"/>
                <a:gd name="connsiteY5" fmla="*/ 94934 h 621774"/>
                <a:gd name="connsiteX6" fmla="*/ 0 w 359914"/>
                <a:gd name="connsiteY6" fmla="*/ 131268 h 621774"/>
                <a:gd name="connsiteX7" fmla="*/ 6056 w 359914"/>
                <a:gd name="connsiteY7" fmla="*/ 222102 h 621774"/>
                <a:gd name="connsiteX8" fmla="*/ 18167 w 359914"/>
                <a:gd name="connsiteY8" fmla="*/ 234214 h 621774"/>
                <a:gd name="connsiteX9" fmla="*/ 36334 w 359914"/>
                <a:gd name="connsiteY9" fmla="*/ 246325 h 621774"/>
                <a:gd name="connsiteX10" fmla="*/ 84779 w 359914"/>
                <a:gd name="connsiteY10" fmla="*/ 258436 h 621774"/>
                <a:gd name="connsiteX11" fmla="*/ 145336 w 359914"/>
                <a:gd name="connsiteY11" fmla="*/ 252380 h 621774"/>
                <a:gd name="connsiteX12" fmla="*/ 157447 w 359914"/>
                <a:gd name="connsiteY12" fmla="*/ 234214 h 621774"/>
                <a:gd name="connsiteX13" fmla="*/ 133224 w 359914"/>
                <a:gd name="connsiteY13" fmla="*/ 155490 h 621774"/>
                <a:gd name="connsiteX14" fmla="*/ 84779 w 359914"/>
                <a:gd name="connsiteY14" fmla="*/ 161546 h 621774"/>
                <a:gd name="connsiteX15" fmla="*/ 60557 w 359914"/>
                <a:gd name="connsiteY15" fmla="*/ 191824 h 621774"/>
                <a:gd name="connsiteX16" fmla="*/ 48445 w 359914"/>
                <a:gd name="connsiteY16" fmla="*/ 209991 h 621774"/>
                <a:gd name="connsiteX17" fmla="*/ 30279 w 359914"/>
                <a:gd name="connsiteY17" fmla="*/ 288714 h 621774"/>
                <a:gd name="connsiteX18" fmla="*/ 48445 w 359914"/>
                <a:gd name="connsiteY18" fmla="*/ 427994 h 621774"/>
                <a:gd name="connsiteX19" fmla="*/ 66612 w 359914"/>
                <a:gd name="connsiteY19" fmla="*/ 434049 h 621774"/>
                <a:gd name="connsiteX20" fmla="*/ 163502 w 359914"/>
                <a:gd name="connsiteY20" fmla="*/ 415882 h 621774"/>
                <a:gd name="connsiteX21" fmla="*/ 175614 w 359914"/>
                <a:gd name="connsiteY21" fmla="*/ 397716 h 621774"/>
                <a:gd name="connsiteX22" fmla="*/ 169558 w 359914"/>
                <a:gd name="connsiteY22" fmla="*/ 361382 h 621774"/>
                <a:gd name="connsiteX23" fmla="*/ 151391 w 359914"/>
                <a:gd name="connsiteY23" fmla="*/ 355326 h 621774"/>
                <a:gd name="connsiteX24" fmla="*/ 72668 w 359914"/>
                <a:gd name="connsiteY24" fmla="*/ 367437 h 621774"/>
                <a:gd name="connsiteX25" fmla="*/ 60557 w 359914"/>
                <a:gd name="connsiteY25" fmla="*/ 403771 h 621774"/>
                <a:gd name="connsiteX26" fmla="*/ 54501 w 359914"/>
                <a:gd name="connsiteY26" fmla="*/ 421938 h 621774"/>
                <a:gd name="connsiteX27" fmla="*/ 48445 w 359914"/>
                <a:gd name="connsiteY27" fmla="*/ 446161 h 621774"/>
                <a:gd name="connsiteX28" fmla="*/ 42390 w 359914"/>
                <a:gd name="connsiteY28" fmla="*/ 506717 h 621774"/>
                <a:gd name="connsiteX29" fmla="*/ 48445 w 359914"/>
                <a:gd name="connsiteY29" fmla="*/ 597551 h 621774"/>
                <a:gd name="connsiteX30" fmla="*/ 60557 w 359914"/>
                <a:gd name="connsiteY30" fmla="*/ 609663 h 621774"/>
                <a:gd name="connsiteX31" fmla="*/ 127169 w 359914"/>
                <a:gd name="connsiteY31" fmla="*/ 621774 h 621774"/>
                <a:gd name="connsiteX32" fmla="*/ 187725 w 359914"/>
                <a:gd name="connsiteY32" fmla="*/ 615718 h 621774"/>
                <a:gd name="connsiteX33" fmla="*/ 205892 w 359914"/>
                <a:gd name="connsiteY33" fmla="*/ 597551 h 621774"/>
                <a:gd name="connsiteX34" fmla="*/ 230114 w 359914"/>
                <a:gd name="connsiteY34" fmla="*/ 561218 h 621774"/>
                <a:gd name="connsiteX35" fmla="*/ 248281 w 359914"/>
                <a:gd name="connsiteY35" fmla="*/ 349271 h 621774"/>
                <a:gd name="connsiteX36" fmla="*/ 241637 w 359914"/>
                <a:gd name="connsiteY36" fmla="*/ 93294 h 621774"/>
                <a:gd name="connsiteX37" fmla="*/ 266743 w 359914"/>
                <a:gd name="connsiteY37" fmla="*/ 11627 h 621774"/>
                <a:gd name="connsiteX38" fmla="*/ 308838 w 359914"/>
                <a:gd name="connsiteY38" fmla="*/ 1808 h 621774"/>
                <a:gd name="connsiteX39" fmla="*/ 333060 w 359914"/>
                <a:gd name="connsiteY39" fmla="*/ 22267 h 621774"/>
                <a:gd name="connsiteX40" fmla="*/ 351227 w 359914"/>
                <a:gd name="connsiteY40" fmla="*/ 58600 h 621774"/>
                <a:gd name="connsiteX41" fmla="*/ 351227 w 359914"/>
                <a:gd name="connsiteY41" fmla="*/ 240269 h 621774"/>
                <a:gd name="connsiteX42" fmla="*/ 333060 w 359914"/>
                <a:gd name="connsiteY42" fmla="*/ 397716 h 621774"/>
                <a:gd name="connsiteX43" fmla="*/ 339116 w 359914"/>
                <a:gd name="connsiteY43" fmla="*/ 603607 h 621774"/>
                <a:gd name="connsiteX44" fmla="*/ 339116 w 359914"/>
                <a:gd name="connsiteY44" fmla="*/ 597551 h 62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59914" h="621774">
                  <a:moveTo>
                    <a:pt x="133224" y="34378"/>
                  </a:moveTo>
                  <a:cubicBezTo>
                    <a:pt x="125150" y="36396"/>
                    <a:pt x="117241" y="39256"/>
                    <a:pt x="109002" y="40433"/>
                  </a:cubicBezTo>
                  <a:cubicBezTo>
                    <a:pt x="88920" y="43302"/>
                    <a:pt x="68212" y="41927"/>
                    <a:pt x="48445" y="46489"/>
                  </a:cubicBezTo>
                  <a:cubicBezTo>
                    <a:pt x="41354" y="48125"/>
                    <a:pt x="36334" y="54563"/>
                    <a:pt x="30279" y="58600"/>
                  </a:cubicBezTo>
                  <a:cubicBezTo>
                    <a:pt x="28260" y="64656"/>
                    <a:pt x="27078" y="71058"/>
                    <a:pt x="24223" y="76767"/>
                  </a:cubicBezTo>
                  <a:cubicBezTo>
                    <a:pt x="20968" y="83277"/>
                    <a:pt x="15068" y="88283"/>
                    <a:pt x="12112" y="94934"/>
                  </a:cubicBezTo>
                  <a:cubicBezTo>
                    <a:pt x="6927" y="106600"/>
                    <a:pt x="0" y="131268"/>
                    <a:pt x="0" y="131268"/>
                  </a:cubicBezTo>
                  <a:cubicBezTo>
                    <a:pt x="2019" y="161546"/>
                    <a:pt x="782" y="192219"/>
                    <a:pt x="6056" y="222102"/>
                  </a:cubicBezTo>
                  <a:cubicBezTo>
                    <a:pt x="7048" y="227725"/>
                    <a:pt x="13709" y="230647"/>
                    <a:pt x="18167" y="234214"/>
                  </a:cubicBezTo>
                  <a:cubicBezTo>
                    <a:pt x="23850" y="238761"/>
                    <a:pt x="29824" y="243070"/>
                    <a:pt x="36334" y="246325"/>
                  </a:cubicBezTo>
                  <a:cubicBezTo>
                    <a:pt x="48745" y="252530"/>
                    <a:pt x="73268" y="256134"/>
                    <a:pt x="84779" y="258436"/>
                  </a:cubicBezTo>
                  <a:cubicBezTo>
                    <a:pt x="104965" y="256417"/>
                    <a:pt x="126091" y="258795"/>
                    <a:pt x="145336" y="252380"/>
                  </a:cubicBezTo>
                  <a:cubicBezTo>
                    <a:pt x="152240" y="250079"/>
                    <a:pt x="156889" y="241470"/>
                    <a:pt x="157447" y="234214"/>
                  </a:cubicBezTo>
                  <a:cubicBezTo>
                    <a:pt x="161887" y="176484"/>
                    <a:pt x="160945" y="183211"/>
                    <a:pt x="133224" y="155490"/>
                  </a:cubicBezTo>
                  <a:cubicBezTo>
                    <a:pt x="117076" y="157509"/>
                    <a:pt x="100480" y="157264"/>
                    <a:pt x="84779" y="161546"/>
                  </a:cubicBezTo>
                  <a:cubicBezTo>
                    <a:pt x="61137" y="167994"/>
                    <a:pt x="69057" y="174825"/>
                    <a:pt x="60557" y="191824"/>
                  </a:cubicBezTo>
                  <a:cubicBezTo>
                    <a:pt x="57302" y="198334"/>
                    <a:pt x="52482" y="203935"/>
                    <a:pt x="48445" y="209991"/>
                  </a:cubicBezTo>
                  <a:cubicBezTo>
                    <a:pt x="31821" y="259866"/>
                    <a:pt x="38139" y="233687"/>
                    <a:pt x="30279" y="288714"/>
                  </a:cubicBezTo>
                  <a:cubicBezTo>
                    <a:pt x="30467" y="292656"/>
                    <a:pt x="7153" y="403219"/>
                    <a:pt x="48445" y="427994"/>
                  </a:cubicBezTo>
                  <a:cubicBezTo>
                    <a:pt x="53919" y="431278"/>
                    <a:pt x="60556" y="432031"/>
                    <a:pt x="66612" y="434049"/>
                  </a:cubicBezTo>
                  <a:cubicBezTo>
                    <a:pt x="123266" y="430003"/>
                    <a:pt x="138174" y="447542"/>
                    <a:pt x="163502" y="415882"/>
                  </a:cubicBezTo>
                  <a:cubicBezTo>
                    <a:pt x="168049" y="410199"/>
                    <a:pt x="171577" y="403771"/>
                    <a:pt x="175614" y="397716"/>
                  </a:cubicBezTo>
                  <a:cubicBezTo>
                    <a:pt x="173595" y="385605"/>
                    <a:pt x="175650" y="372043"/>
                    <a:pt x="169558" y="361382"/>
                  </a:cubicBezTo>
                  <a:cubicBezTo>
                    <a:pt x="166391" y="355840"/>
                    <a:pt x="157762" y="354928"/>
                    <a:pt x="151391" y="355326"/>
                  </a:cubicBezTo>
                  <a:cubicBezTo>
                    <a:pt x="124893" y="356982"/>
                    <a:pt x="98909" y="363400"/>
                    <a:pt x="72668" y="367437"/>
                  </a:cubicBezTo>
                  <a:lnTo>
                    <a:pt x="60557" y="403771"/>
                  </a:lnTo>
                  <a:cubicBezTo>
                    <a:pt x="58538" y="409827"/>
                    <a:pt x="56049" y="415745"/>
                    <a:pt x="54501" y="421938"/>
                  </a:cubicBezTo>
                  <a:lnTo>
                    <a:pt x="48445" y="446161"/>
                  </a:lnTo>
                  <a:cubicBezTo>
                    <a:pt x="46427" y="466346"/>
                    <a:pt x="42390" y="486431"/>
                    <a:pt x="42390" y="506717"/>
                  </a:cubicBezTo>
                  <a:cubicBezTo>
                    <a:pt x="42390" y="537062"/>
                    <a:pt x="43171" y="567668"/>
                    <a:pt x="48445" y="597551"/>
                  </a:cubicBezTo>
                  <a:cubicBezTo>
                    <a:pt x="49437" y="603174"/>
                    <a:pt x="55661" y="606725"/>
                    <a:pt x="60557" y="609663"/>
                  </a:cubicBezTo>
                  <a:cubicBezTo>
                    <a:pt x="75294" y="618505"/>
                    <a:pt x="120497" y="620940"/>
                    <a:pt x="127169" y="621774"/>
                  </a:cubicBezTo>
                  <a:cubicBezTo>
                    <a:pt x="147354" y="619755"/>
                    <a:pt x="168336" y="621684"/>
                    <a:pt x="187725" y="615718"/>
                  </a:cubicBezTo>
                  <a:cubicBezTo>
                    <a:pt x="195910" y="613199"/>
                    <a:pt x="200634" y="604311"/>
                    <a:pt x="205892" y="597551"/>
                  </a:cubicBezTo>
                  <a:cubicBezTo>
                    <a:pt x="214828" y="586062"/>
                    <a:pt x="230114" y="561218"/>
                    <a:pt x="230114" y="561218"/>
                  </a:cubicBezTo>
                  <a:cubicBezTo>
                    <a:pt x="255454" y="459863"/>
                    <a:pt x="241610" y="529406"/>
                    <a:pt x="248281" y="349271"/>
                  </a:cubicBezTo>
                  <a:cubicBezTo>
                    <a:pt x="250300" y="232195"/>
                    <a:pt x="237800" y="210324"/>
                    <a:pt x="241637" y="93294"/>
                  </a:cubicBezTo>
                  <a:cubicBezTo>
                    <a:pt x="241846" y="86914"/>
                    <a:pt x="255543" y="26874"/>
                    <a:pt x="266743" y="11627"/>
                  </a:cubicBezTo>
                  <a:cubicBezTo>
                    <a:pt x="277943" y="-3620"/>
                    <a:pt x="292690" y="-211"/>
                    <a:pt x="308838" y="1808"/>
                  </a:cubicBezTo>
                  <a:cubicBezTo>
                    <a:pt x="316912" y="13919"/>
                    <a:pt x="325995" y="12802"/>
                    <a:pt x="333060" y="22267"/>
                  </a:cubicBezTo>
                  <a:cubicBezTo>
                    <a:pt x="340125" y="31732"/>
                    <a:pt x="335575" y="35122"/>
                    <a:pt x="351227" y="58600"/>
                  </a:cubicBezTo>
                  <a:cubicBezTo>
                    <a:pt x="364423" y="137773"/>
                    <a:pt x="361077" y="102364"/>
                    <a:pt x="351227" y="240269"/>
                  </a:cubicBezTo>
                  <a:cubicBezTo>
                    <a:pt x="348907" y="272743"/>
                    <a:pt x="338492" y="354263"/>
                    <a:pt x="333060" y="397716"/>
                  </a:cubicBezTo>
                  <a:cubicBezTo>
                    <a:pt x="335079" y="466346"/>
                    <a:pt x="337036" y="534978"/>
                    <a:pt x="339116" y="603607"/>
                  </a:cubicBezTo>
                  <a:cubicBezTo>
                    <a:pt x="339177" y="605625"/>
                    <a:pt x="339116" y="599570"/>
                    <a:pt x="339116" y="597551"/>
                  </a:cubicBezTo>
                </a:path>
              </a:pathLst>
            </a:custGeom>
            <a:noFill/>
            <a:ln w="41275">
              <a:solidFill>
                <a:srgbClr val="FF0000"/>
              </a:solidFill>
            </a:ln>
            <a:effectLst>
              <a:outerShdw blurRad="50800" dist="25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3699553" y="2500949"/>
            <a:ext cx="4671617" cy="2551922"/>
            <a:chOff x="2512663" y="3551353"/>
            <a:chExt cx="2215674" cy="1181819"/>
          </a:xfrm>
        </p:grpSpPr>
        <p:sp>
          <p:nvSpPr>
            <p:cNvPr id="36" name="Freeform 35"/>
            <p:cNvSpPr/>
            <p:nvPr/>
          </p:nvSpPr>
          <p:spPr>
            <a:xfrm>
              <a:off x="2689810" y="3784434"/>
              <a:ext cx="1701986" cy="948738"/>
            </a:xfrm>
            <a:custGeom>
              <a:avLst/>
              <a:gdLst>
                <a:gd name="connsiteX0" fmla="*/ 0 w 2089104"/>
                <a:gd name="connsiteY0" fmla="*/ 156671 h 960651"/>
                <a:gd name="connsiteX1" fmla="*/ 447189 w 2089104"/>
                <a:gd name="connsiteY1" fmla="*/ 343555 h 960651"/>
                <a:gd name="connsiteX2" fmla="*/ 820958 w 2089104"/>
                <a:gd name="connsiteY2" fmla="*/ 16507 h 960651"/>
                <a:gd name="connsiteX3" fmla="*/ 1094611 w 2089104"/>
                <a:gd name="connsiteY3" fmla="*/ 957605 h 960651"/>
                <a:gd name="connsiteX4" fmla="*/ 1448357 w 2089104"/>
                <a:gd name="connsiteY4" fmla="*/ 330207 h 960651"/>
                <a:gd name="connsiteX5" fmla="*/ 1735358 w 2089104"/>
                <a:gd name="connsiteY5" fmla="*/ 703976 h 960651"/>
                <a:gd name="connsiteX6" fmla="*/ 2089104 w 2089104"/>
                <a:gd name="connsiteY6" fmla="*/ 396951 h 960651"/>
                <a:gd name="connsiteX7" fmla="*/ 2089104 w 2089104"/>
                <a:gd name="connsiteY7" fmla="*/ 396951 h 960651"/>
                <a:gd name="connsiteX0" fmla="*/ 0 w 2089104"/>
                <a:gd name="connsiteY0" fmla="*/ 156671 h 960651"/>
                <a:gd name="connsiteX1" fmla="*/ 447189 w 2089104"/>
                <a:gd name="connsiteY1" fmla="*/ 343555 h 960651"/>
                <a:gd name="connsiteX2" fmla="*/ 820958 w 2089104"/>
                <a:gd name="connsiteY2" fmla="*/ 16507 h 960651"/>
                <a:gd name="connsiteX3" fmla="*/ 1094611 w 2089104"/>
                <a:gd name="connsiteY3" fmla="*/ 957605 h 960651"/>
                <a:gd name="connsiteX4" fmla="*/ 1448357 w 2089104"/>
                <a:gd name="connsiteY4" fmla="*/ 330207 h 960651"/>
                <a:gd name="connsiteX5" fmla="*/ 1775405 w 2089104"/>
                <a:gd name="connsiteY5" fmla="*/ 703976 h 960651"/>
                <a:gd name="connsiteX6" fmla="*/ 2089104 w 2089104"/>
                <a:gd name="connsiteY6" fmla="*/ 396951 h 960651"/>
                <a:gd name="connsiteX7" fmla="*/ 2089104 w 2089104"/>
                <a:gd name="connsiteY7" fmla="*/ 396951 h 960651"/>
                <a:gd name="connsiteX0" fmla="*/ 0 w 2089104"/>
                <a:gd name="connsiteY0" fmla="*/ 156671 h 960651"/>
                <a:gd name="connsiteX1" fmla="*/ 447189 w 2089104"/>
                <a:gd name="connsiteY1" fmla="*/ 343555 h 960651"/>
                <a:gd name="connsiteX2" fmla="*/ 820958 w 2089104"/>
                <a:gd name="connsiteY2" fmla="*/ 16507 h 960651"/>
                <a:gd name="connsiteX3" fmla="*/ 1127983 w 2089104"/>
                <a:gd name="connsiteY3" fmla="*/ 957605 h 960651"/>
                <a:gd name="connsiteX4" fmla="*/ 1448357 w 2089104"/>
                <a:gd name="connsiteY4" fmla="*/ 330207 h 960651"/>
                <a:gd name="connsiteX5" fmla="*/ 1775405 w 2089104"/>
                <a:gd name="connsiteY5" fmla="*/ 703976 h 960651"/>
                <a:gd name="connsiteX6" fmla="*/ 2089104 w 2089104"/>
                <a:gd name="connsiteY6" fmla="*/ 396951 h 960651"/>
                <a:gd name="connsiteX7" fmla="*/ 2089104 w 2089104"/>
                <a:gd name="connsiteY7" fmla="*/ 396951 h 960651"/>
                <a:gd name="connsiteX0" fmla="*/ 0 w 2089104"/>
                <a:gd name="connsiteY0" fmla="*/ 156155 h 960135"/>
                <a:gd name="connsiteX1" fmla="*/ 500584 w 2089104"/>
                <a:gd name="connsiteY1" fmla="*/ 349713 h 960135"/>
                <a:gd name="connsiteX2" fmla="*/ 820958 w 2089104"/>
                <a:gd name="connsiteY2" fmla="*/ 15991 h 960135"/>
                <a:gd name="connsiteX3" fmla="*/ 1127983 w 2089104"/>
                <a:gd name="connsiteY3" fmla="*/ 957089 h 960135"/>
                <a:gd name="connsiteX4" fmla="*/ 1448357 w 2089104"/>
                <a:gd name="connsiteY4" fmla="*/ 329691 h 960135"/>
                <a:gd name="connsiteX5" fmla="*/ 1775405 w 2089104"/>
                <a:gd name="connsiteY5" fmla="*/ 703460 h 960135"/>
                <a:gd name="connsiteX6" fmla="*/ 2089104 w 2089104"/>
                <a:gd name="connsiteY6" fmla="*/ 396435 h 960135"/>
                <a:gd name="connsiteX7" fmla="*/ 2089104 w 2089104"/>
                <a:gd name="connsiteY7" fmla="*/ 396435 h 960135"/>
                <a:gd name="connsiteX0" fmla="*/ 0 w 2042383"/>
                <a:gd name="connsiteY0" fmla="*/ 115898 h 959925"/>
                <a:gd name="connsiteX1" fmla="*/ 453863 w 2042383"/>
                <a:gd name="connsiteY1" fmla="*/ 349503 h 959925"/>
                <a:gd name="connsiteX2" fmla="*/ 774237 w 2042383"/>
                <a:gd name="connsiteY2" fmla="*/ 15781 h 959925"/>
                <a:gd name="connsiteX3" fmla="*/ 1081262 w 2042383"/>
                <a:gd name="connsiteY3" fmla="*/ 956879 h 959925"/>
                <a:gd name="connsiteX4" fmla="*/ 1401636 w 2042383"/>
                <a:gd name="connsiteY4" fmla="*/ 329481 h 959925"/>
                <a:gd name="connsiteX5" fmla="*/ 1728684 w 2042383"/>
                <a:gd name="connsiteY5" fmla="*/ 703250 h 959925"/>
                <a:gd name="connsiteX6" fmla="*/ 2042383 w 2042383"/>
                <a:gd name="connsiteY6" fmla="*/ 396225 h 959925"/>
                <a:gd name="connsiteX7" fmla="*/ 2042383 w 2042383"/>
                <a:gd name="connsiteY7" fmla="*/ 396225 h 959925"/>
                <a:gd name="connsiteX0" fmla="*/ 0 w 2042383"/>
                <a:gd name="connsiteY0" fmla="*/ 115403 h 959430"/>
                <a:gd name="connsiteX1" fmla="*/ 387118 w 2042383"/>
                <a:gd name="connsiteY1" fmla="*/ 355683 h 959430"/>
                <a:gd name="connsiteX2" fmla="*/ 774237 w 2042383"/>
                <a:gd name="connsiteY2" fmla="*/ 15286 h 959430"/>
                <a:gd name="connsiteX3" fmla="*/ 1081262 w 2042383"/>
                <a:gd name="connsiteY3" fmla="*/ 956384 h 959430"/>
                <a:gd name="connsiteX4" fmla="*/ 1401636 w 2042383"/>
                <a:gd name="connsiteY4" fmla="*/ 328986 h 959430"/>
                <a:gd name="connsiteX5" fmla="*/ 1728684 w 2042383"/>
                <a:gd name="connsiteY5" fmla="*/ 702755 h 959430"/>
                <a:gd name="connsiteX6" fmla="*/ 2042383 w 2042383"/>
                <a:gd name="connsiteY6" fmla="*/ 395730 h 959430"/>
                <a:gd name="connsiteX7" fmla="*/ 2042383 w 2042383"/>
                <a:gd name="connsiteY7" fmla="*/ 395730 h 959430"/>
                <a:gd name="connsiteX0" fmla="*/ 0 w 2042383"/>
                <a:gd name="connsiteY0" fmla="*/ 115403 h 959584"/>
                <a:gd name="connsiteX1" fmla="*/ 387118 w 2042383"/>
                <a:gd name="connsiteY1" fmla="*/ 355683 h 959584"/>
                <a:gd name="connsiteX2" fmla="*/ 774237 w 2042383"/>
                <a:gd name="connsiteY2" fmla="*/ 15286 h 959584"/>
                <a:gd name="connsiteX3" fmla="*/ 1081262 w 2042383"/>
                <a:gd name="connsiteY3" fmla="*/ 956384 h 959584"/>
                <a:gd name="connsiteX4" fmla="*/ 1408311 w 2042383"/>
                <a:gd name="connsiteY4" fmla="*/ 335661 h 959584"/>
                <a:gd name="connsiteX5" fmla="*/ 1728684 w 2042383"/>
                <a:gd name="connsiteY5" fmla="*/ 702755 h 959584"/>
                <a:gd name="connsiteX6" fmla="*/ 2042383 w 2042383"/>
                <a:gd name="connsiteY6" fmla="*/ 395730 h 959584"/>
                <a:gd name="connsiteX7" fmla="*/ 2042383 w 2042383"/>
                <a:gd name="connsiteY7" fmla="*/ 395730 h 959584"/>
                <a:gd name="connsiteX0" fmla="*/ 0 w 2042383"/>
                <a:gd name="connsiteY0" fmla="*/ 115403 h 959377"/>
                <a:gd name="connsiteX1" fmla="*/ 387118 w 2042383"/>
                <a:gd name="connsiteY1" fmla="*/ 355683 h 959377"/>
                <a:gd name="connsiteX2" fmla="*/ 774237 w 2042383"/>
                <a:gd name="connsiteY2" fmla="*/ 15286 h 959377"/>
                <a:gd name="connsiteX3" fmla="*/ 1081262 w 2042383"/>
                <a:gd name="connsiteY3" fmla="*/ 956384 h 959377"/>
                <a:gd name="connsiteX4" fmla="*/ 1408311 w 2042383"/>
                <a:gd name="connsiteY4" fmla="*/ 335661 h 959377"/>
                <a:gd name="connsiteX5" fmla="*/ 1728684 w 2042383"/>
                <a:gd name="connsiteY5" fmla="*/ 702755 h 959377"/>
                <a:gd name="connsiteX6" fmla="*/ 2042383 w 2042383"/>
                <a:gd name="connsiteY6" fmla="*/ 395730 h 959377"/>
                <a:gd name="connsiteX7" fmla="*/ 2042383 w 2042383"/>
                <a:gd name="connsiteY7" fmla="*/ 395730 h 959377"/>
                <a:gd name="connsiteX0" fmla="*/ 0 w 2042383"/>
                <a:gd name="connsiteY0" fmla="*/ 115403 h 959584"/>
                <a:gd name="connsiteX1" fmla="*/ 387118 w 2042383"/>
                <a:gd name="connsiteY1" fmla="*/ 355683 h 959584"/>
                <a:gd name="connsiteX2" fmla="*/ 774237 w 2042383"/>
                <a:gd name="connsiteY2" fmla="*/ 15286 h 959584"/>
                <a:gd name="connsiteX3" fmla="*/ 1107960 w 2042383"/>
                <a:gd name="connsiteY3" fmla="*/ 956384 h 959584"/>
                <a:gd name="connsiteX4" fmla="*/ 1408311 w 2042383"/>
                <a:gd name="connsiteY4" fmla="*/ 335661 h 959584"/>
                <a:gd name="connsiteX5" fmla="*/ 1728684 w 2042383"/>
                <a:gd name="connsiteY5" fmla="*/ 702755 h 959584"/>
                <a:gd name="connsiteX6" fmla="*/ 2042383 w 2042383"/>
                <a:gd name="connsiteY6" fmla="*/ 395730 h 959584"/>
                <a:gd name="connsiteX7" fmla="*/ 2042383 w 2042383"/>
                <a:gd name="connsiteY7" fmla="*/ 395730 h 959584"/>
                <a:gd name="connsiteX0" fmla="*/ 0 w 2042383"/>
                <a:gd name="connsiteY0" fmla="*/ 115403 h 959584"/>
                <a:gd name="connsiteX1" fmla="*/ 493910 w 2042383"/>
                <a:gd name="connsiteY1" fmla="*/ 355683 h 959584"/>
                <a:gd name="connsiteX2" fmla="*/ 774237 w 2042383"/>
                <a:gd name="connsiteY2" fmla="*/ 15286 h 959584"/>
                <a:gd name="connsiteX3" fmla="*/ 1107960 w 2042383"/>
                <a:gd name="connsiteY3" fmla="*/ 956384 h 959584"/>
                <a:gd name="connsiteX4" fmla="*/ 1408311 w 2042383"/>
                <a:gd name="connsiteY4" fmla="*/ 335661 h 959584"/>
                <a:gd name="connsiteX5" fmla="*/ 1728684 w 2042383"/>
                <a:gd name="connsiteY5" fmla="*/ 702755 h 959584"/>
                <a:gd name="connsiteX6" fmla="*/ 2042383 w 2042383"/>
                <a:gd name="connsiteY6" fmla="*/ 395730 h 959584"/>
                <a:gd name="connsiteX7" fmla="*/ 2042383 w 2042383"/>
                <a:gd name="connsiteY7" fmla="*/ 395730 h 959584"/>
                <a:gd name="connsiteX0" fmla="*/ 0 w 1928917"/>
                <a:gd name="connsiteY0" fmla="*/ 115403 h 959584"/>
                <a:gd name="connsiteX1" fmla="*/ 380444 w 1928917"/>
                <a:gd name="connsiteY1" fmla="*/ 355683 h 959584"/>
                <a:gd name="connsiteX2" fmla="*/ 660771 w 1928917"/>
                <a:gd name="connsiteY2" fmla="*/ 15286 h 959584"/>
                <a:gd name="connsiteX3" fmla="*/ 994494 w 1928917"/>
                <a:gd name="connsiteY3" fmla="*/ 956384 h 959584"/>
                <a:gd name="connsiteX4" fmla="*/ 1294845 w 1928917"/>
                <a:gd name="connsiteY4" fmla="*/ 335661 h 959584"/>
                <a:gd name="connsiteX5" fmla="*/ 1615218 w 1928917"/>
                <a:gd name="connsiteY5" fmla="*/ 702755 h 959584"/>
                <a:gd name="connsiteX6" fmla="*/ 1928917 w 1928917"/>
                <a:gd name="connsiteY6" fmla="*/ 395730 h 959584"/>
                <a:gd name="connsiteX7" fmla="*/ 1928917 w 1928917"/>
                <a:gd name="connsiteY7" fmla="*/ 395730 h 959584"/>
                <a:gd name="connsiteX0" fmla="*/ 0 w 1928917"/>
                <a:gd name="connsiteY0" fmla="*/ 114921 h 959102"/>
                <a:gd name="connsiteX1" fmla="*/ 333722 w 1928917"/>
                <a:gd name="connsiteY1" fmla="*/ 361876 h 959102"/>
                <a:gd name="connsiteX2" fmla="*/ 660771 w 1928917"/>
                <a:gd name="connsiteY2" fmla="*/ 14804 h 959102"/>
                <a:gd name="connsiteX3" fmla="*/ 994494 w 1928917"/>
                <a:gd name="connsiteY3" fmla="*/ 955902 h 959102"/>
                <a:gd name="connsiteX4" fmla="*/ 1294845 w 1928917"/>
                <a:gd name="connsiteY4" fmla="*/ 335179 h 959102"/>
                <a:gd name="connsiteX5" fmla="*/ 1615218 w 1928917"/>
                <a:gd name="connsiteY5" fmla="*/ 702273 h 959102"/>
                <a:gd name="connsiteX6" fmla="*/ 1928917 w 1928917"/>
                <a:gd name="connsiteY6" fmla="*/ 395248 h 959102"/>
                <a:gd name="connsiteX7" fmla="*/ 1928917 w 1928917"/>
                <a:gd name="connsiteY7" fmla="*/ 395248 h 959102"/>
                <a:gd name="connsiteX0" fmla="*/ 0 w 1928917"/>
                <a:gd name="connsiteY0" fmla="*/ 114193 h 958374"/>
                <a:gd name="connsiteX1" fmla="*/ 333722 w 1928917"/>
                <a:gd name="connsiteY1" fmla="*/ 361148 h 958374"/>
                <a:gd name="connsiteX2" fmla="*/ 660771 w 1928917"/>
                <a:gd name="connsiteY2" fmla="*/ 14076 h 958374"/>
                <a:gd name="connsiteX3" fmla="*/ 994494 w 1928917"/>
                <a:gd name="connsiteY3" fmla="*/ 955174 h 958374"/>
                <a:gd name="connsiteX4" fmla="*/ 1294845 w 1928917"/>
                <a:gd name="connsiteY4" fmla="*/ 334451 h 958374"/>
                <a:gd name="connsiteX5" fmla="*/ 1615218 w 1928917"/>
                <a:gd name="connsiteY5" fmla="*/ 701545 h 958374"/>
                <a:gd name="connsiteX6" fmla="*/ 1928917 w 1928917"/>
                <a:gd name="connsiteY6" fmla="*/ 394520 h 958374"/>
                <a:gd name="connsiteX7" fmla="*/ 1928917 w 1928917"/>
                <a:gd name="connsiteY7" fmla="*/ 394520 h 958374"/>
                <a:gd name="connsiteX0" fmla="*/ 0 w 1928917"/>
                <a:gd name="connsiteY0" fmla="*/ 113753 h 957934"/>
                <a:gd name="connsiteX1" fmla="*/ 387118 w 1928917"/>
                <a:gd name="connsiteY1" fmla="*/ 367382 h 957934"/>
                <a:gd name="connsiteX2" fmla="*/ 660771 w 1928917"/>
                <a:gd name="connsiteY2" fmla="*/ 13636 h 957934"/>
                <a:gd name="connsiteX3" fmla="*/ 994494 w 1928917"/>
                <a:gd name="connsiteY3" fmla="*/ 954734 h 957934"/>
                <a:gd name="connsiteX4" fmla="*/ 1294845 w 1928917"/>
                <a:gd name="connsiteY4" fmla="*/ 334011 h 957934"/>
                <a:gd name="connsiteX5" fmla="*/ 1615218 w 1928917"/>
                <a:gd name="connsiteY5" fmla="*/ 701105 h 957934"/>
                <a:gd name="connsiteX6" fmla="*/ 1928917 w 1928917"/>
                <a:gd name="connsiteY6" fmla="*/ 394080 h 957934"/>
                <a:gd name="connsiteX7" fmla="*/ 1928917 w 1928917"/>
                <a:gd name="connsiteY7" fmla="*/ 394080 h 957934"/>
                <a:gd name="connsiteX0" fmla="*/ 0 w 1875521"/>
                <a:gd name="connsiteY0" fmla="*/ 114451 h 958632"/>
                <a:gd name="connsiteX1" fmla="*/ 333722 w 1875521"/>
                <a:gd name="connsiteY1" fmla="*/ 368080 h 958632"/>
                <a:gd name="connsiteX2" fmla="*/ 607375 w 1875521"/>
                <a:gd name="connsiteY2" fmla="*/ 14334 h 958632"/>
                <a:gd name="connsiteX3" fmla="*/ 941098 w 1875521"/>
                <a:gd name="connsiteY3" fmla="*/ 955432 h 958632"/>
                <a:gd name="connsiteX4" fmla="*/ 1241449 w 1875521"/>
                <a:gd name="connsiteY4" fmla="*/ 334709 h 958632"/>
                <a:gd name="connsiteX5" fmla="*/ 1561822 w 1875521"/>
                <a:gd name="connsiteY5" fmla="*/ 701803 h 958632"/>
                <a:gd name="connsiteX6" fmla="*/ 1875521 w 1875521"/>
                <a:gd name="connsiteY6" fmla="*/ 394778 h 958632"/>
                <a:gd name="connsiteX7" fmla="*/ 1875521 w 1875521"/>
                <a:gd name="connsiteY7" fmla="*/ 394778 h 958632"/>
                <a:gd name="connsiteX0" fmla="*/ 0 w 1875521"/>
                <a:gd name="connsiteY0" fmla="*/ 114451 h 958575"/>
                <a:gd name="connsiteX1" fmla="*/ 333722 w 1875521"/>
                <a:gd name="connsiteY1" fmla="*/ 368080 h 958575"/>
                <a:gd name="connsiteX2" fmla="*/ 607375 w 1875521"/>
                <a:gd name="connsiteY2" fmla="*/ 14334 h 958575"/>
                <a:gd name="connsiteX3" fmla="*/ 941098 w 1875521"/>
                <a:gd name="connsiteY3" fmla="*/ 955432 h 958575"/>
                <a:gd name="connsiteX4" fmla="*/ 1241449 w 1875521"/>
                <a:gd name="connsiteY4" fmla="*/ 334709 h 958575"/>
                <a:gd name="connsiteX5" fmla="*/ 1555147 w 1875521"/>
                <a:gd name="connsiteY5" fmla="*/ 775222 h 958575"/>
                <a:gd name="connsiteX6" fmla="*/ 1875521 w 1875521"/>
                <a:gd name="connsiteY6" fmla="*/ 394778 h 958575"/>
                <a:gd name="connsiteX7" fmla="*/ 1875521 w 1875521"/>
                <a:gd name="connsiteY7" fmla="*/ 394778 h 958575"/>
                <a:gd name="connsiteX0" fmla="*/ 0 w 1875521"/>
                <a:gd name="connsiteY0" fmla="*/ 114451 h 958575"/>
                <a:gd name="connsiteX1" fmla="*/ 333722 w 1875521"/>
                <a:gd name="connsiteY1" fmla="*/ 368080 h 958575"/>
                <a:gd name="connsiteX2" fmla="*/ 607375 w 1875521"/>
                <a:gd name="connsiteY2" fmla="*/ 14334 h 958575"/>
                <a:gd name="connsiteX3" fmla="*/ 941098 w 1875521"/>
                <a:gd name="connsiteY3" fmla="*/ 955432 h 958575"/>
                <a:gd name="connsiteX4" fmla="*/ 1241449 w 1875521"/>
                <a:gd name="connsiteY4" fmla="*/ 334709 h 958575"/>
                <a:gd name="connsiteX5" fmla="*/ 1555147 w 1875521"/>
                <a:gd name="connsiteY5" fmla="*/ 775222 h 958575"/>
                <a:gd name="connsiteX6" fmla="*/ 1875521 w 1875521"/>
                <a:gd name="connsiteY6" fmla="*/ 394778 h 958575"/>
                <a:gd name="connsiteX7" fmla="*/ 1875521 w 1875521"/>
                <a:gd name="connsiteY7" fmla="*/ 394778 h 958575"/>
                <a:gd name="connsiteX0" fmla="*/ 0 w 1875521"/>
                <a:gd name="connsiteY0" fmla="*/ 107939 h 951942"/>
                <a:gd name="connsiteX1" fmla="*/ 333722 w 1875521"/>
                <a:gd name="connsiteY1" fmla="*/ 361568 h 951942"/>
                <a:gd name="connsiteX2" fmla="*/ 634073 w 1875521"/>
                <a:gd name="connsiteY2" fmla="*/ 14497 h 951942"/>
                <a:gd name="connsiteX3" fmla="*/ 941098 w 1875521"/>
                <a:gd name="connsiteY3" fmla="*/ 948920 h 951942"/>
                <a:gd name="connsiteX4" fmla="*/ 1241449 w 1875521"/>
                <a:gd name="connsiteY4" fmla="*/ 328197 h 951942"/>
                <a:gd name="connsiteX5" fmla="*/ 1555147 w 1875521"/>
                <a:gd name="connsiteY5" fmla="*/ 768710 h 951942"/>
                <a:gd name="connsiteX6" fmla="*/ 1875521 w 1875521"/>
                <a:gd name="connsiteY6" fmla="*/ 388266 h 951942"/>
                <a:gd name="connsiteX7" fmla="*/ 1875521 w 1875521"/>
                <a:gd name="connsiteY7" fmla="*/ 388266 h 951942"/>
                <a:gd name="connsiteX0" fmla="*/ 0 w 1875521"/>
                <a:gd name="connsiteY0" fmla="*/ 93486 h 937489"/>
                <a:gd name="connsiteX1" fmla="*/ 333722 w 1875521"/>
                <a:gd name="connsiteY1" fmla="*/ 347115 h 937489"/>
                <a:gd name="connsiteX2" fmla="*/ 634073 w 1875521"/>
                <a:gd name="connsiteY2" fmla="*/ 44 h 937489"/>
                <a:gd name="connsiteX3" fmla="*/ 941098 w 1875521"/>
                <a:gd name="connsiteY3" fmla="*/ 934467 h 937489"/>
                <a:gd name="connsiteX4" fmla="*/ 1241449 w 1875521"/>
                <a:gd name="connsiteY4" fmla="*/ 313744 h 937489"/>
                <a:gd name="connsiteX5" fmla="*/ 1555147 w 1875521"/>
                <a:gd name="connsiteY5" fmla="*/ 754257 h 937489"/>
                <a:gd name="connsiteX6" fmla="*/ 1875521 w 1875521"/>
                <a:gd name="connsiteY6" fmla="*/ 373813 h 937489"/>
                <a:gd name="connsiteX7" fmla="*/ 1875521 w 1875521"/>
                <a:gd name="connsiteY7" fmla="*/ 373813 h 937489"/>
                <a:gd name="connsiteX0" fmla="*/ 0 w 1875521"/>
                <a:gd name="connsiteY0" fmla="*/ 100159 h 944283"/>
                <a:gd name="connsiteX1" fmla="*/ 333722 w 1875521"/>
                <a:gd name="connsiteY1" fmla="*/ 353788 h 944283"/>
                <a:gd name="connsiteX2" fmla="*/ 614050 w 1875521"/>
                <a:gd name="connsiteY2" fmla="*/ 43 h 944283"/>
                <a:gd name="connsiteX3" fmla="*/ 941098 w 1875521"/>
                <a:gd name="connsiteY3" fmla="*/ 941140 h 944283"/>
                <a:gd name="connsiteX4" fmla="*/ 1241449 w 1875521"/>
                <a:gd name="connsiteY4" fmla="*/ 320417 h 944283"/>
                <a:gd name="connsiteX5" fmla="*/ 1555147 w 1875521"/>
                <a:gd name="connsiteY5" fmla="*/ 760930 h 944283"/>
                <a:gd name="connsiteX6" fmla="*/ 1875521 w 1875521"/>
                <a:gd name="connsiteY6" fmla="*/ 380486 h 944283"/>
                <a:gd name="connsiteX7" fmla="*/ 1875521 w 1875521"/>
                <a:gd name="connsiteY7" fmla="*/ 380486 h 944283"/>
                <a:gd name="connsiteX0" fmla="*/ 0 w 2062406"/>
                <a:gd name="connsiteY0" fmla="*/ 100159 h 944283"/>
                <a:gd name="connsiteX1" fmla="*/ 333722 w 2062406"/>
                <a:gd name="connsiteY1" fmla="*/ 353788 h 944283"/>
                <a:gd name="connsiteX2" fmla="*/ 614050 w 2062406"/>
                <a:gd name="connsiteY2" fmla="*/ 43 h 944283"/>
                <a:gd name="connsiteX3" fmla="*/ 941098 w 2062406"/>
                <a:gd name="connsiteY3" fmla="*/ 941140 h 944283"/>
                <a:gd name="connsiteX4" fmla="*/ 1241449 w 2062406"/>
                <a:gd name="connsiteY4" fmla="*/ 320417 h 944283"/>
                <a:gd name="connsiteX5" fmla="*/ 1555147 w 2062406"/>
                <a:gd name="connsiteY5" fmla="*/ 760930 h 944283"/>
                <a:gd name="connsiteX6" fmla="*/ 1875521 w 2062406"/>
                <a:gd name="connsiteY6" fmla="*/ 380486 h 944283"/>
                <a:gd name="connsiteX7" fmla="*/ 2062406 w 2062406"/>
                <a:gd name="connsiteY7" fmla="*/ 814326 h 944283"/>
                <a:gd name="connsiteX0" fmla="*/ 0 w 2062406"/>
                <a:gd name="connsiteY0" fmla="*/ 100159 h 944283"/>
                <a:gd name="connsiteX1" fmla="*/ 333722 w 2062406"/>
                <a:gd name="connsiteY1" fmla="*/ 353788 h 944283"/>
                <a:gd name="connsiteX2" fmla="*/ 614050 w 2062406"/>
                <a:gd name="connsiteY2" fmla="*/ 43 h 944283"/>
                <a:gd name="connsiteX3" fmla="*/ 941098 w 2062406"/>
                <a:gd name="connsiteY3" fmla="*/ 941140 h 944283"/>
                <a:gd name="connsiteX4" fmla="*/ 1241449 w 2062406"/>
                <a:gd name="connsiteY4" fmla="*/ 320417 h 944283"/>
                <a:gd name="connsiteX5" fmla="*/ 1555147 w 2062406"/>
                <a:gd name="connsiteY5" fmla="*/ 760930 h 944283"/>
                <a:gd name="connsiteX6" fmla="*/ 1828800 w 2062406"/>
                <a:gd name="connsiteY6" fmla="*/ 587394 h 944283"/>
                <a:gd name="connsiteX7" fmla="*/ 2062406 w 2062406"/>
                <a:gd name="connsiteY7" fmla="*/ 814326 h 944283"/>
                <a:gd name="connsiteX0" fmla="*/ 0 w 1841455"/>
                <a:gd name="connsiteY0" fmla="*/ 100159 h 944283"/>
                <a:gd name="connsiteX1" fmla="*/ 333722 w 1841455"/>
                <a:gd name="connsiteY1" fmla="*/ 353788 h 944283"/>
                <a:gd name="connsiteX2" fmla="*/ 614050 w 1841455"/>
                <a:gd name="connsiteY2" fmla="*/ 43 h 944283"/>
                <a:gd name="connsiteX3" fmla="*/ 941098 w 1841455"/>
                <a:gd name="connsiteY3" fmla="*/ 941140 h 944283"/>
                <a:gd name="connsiteX4" fmla="*/ 1241449 w 1841455"/>
                <a:gd name="connsiteY4" fmla="*/ 320417 h 944283"/>
                <a:gd name="connsiteX5" fmla="*/ 1555147 w 1841455"/>
                <a:gd name="connsiteY5" fmla="*/ 760930 h 944283"/>
                <a:gd name="connsiteX6" fmla="*/ 1828800 w 1841455"/>
                <a:gd name="connsiteY6" fmla="*/ 587394 h 944283"/>
                <a:gd name="connsiteX7" fmla="*/ 1835474 w 1841455"/>
                <a:gd name="connsiteY7" fmla="*/ 620767 h 944283"/>
                <a:gd name="connsiteX0" fmla="*/ 0 w 1828800"/>
                <a:gd name="connsiteY0" fmla="*/ 100159 h 944283"/>
                <a:gd name="connsiteX1" fmla="*/ 333722 w 1828800"/>
                <a:gd name="connsiteY1" fmla="*/ 353788 h 944283"/>
                <a:gd name="connsiteX2" fmla="*/ 614050 w 1828800"/>
                <a:gd name="connsiteY2" fmla="*/ 43 h 944283"/>
                <a:gd name="connsiteX3" fmla="*/ 941098 w 1828800"/>
                <a:gd name="connsiteY3" fmla="*/ 941140 h 944283"/>
                <a:gd name="connsiteX4" fmla="*/ 1241449 w 1828800"/>
                <a:gd name="connsiteY4" fmla="*/ 320417 h 944283"/>
                <a:gd name="connsiteX5" fmla="*/ 1555147 w 1828800"/>
                <a:gd name="connsiteY5" fmla="*/ 760930 h 944283"/>
                <a:gd name="connsiteX6" fmla="*/ 1828800 w 1828800"/>
                <a:gd name="connsiteY6" fmla="*/ 587394 h 944283"/>
                <a:gd name="connsiteX0" fmla="*/ 0 w 1828800"/>
                <a:gd name="connsiteY0" fmla="*/ 113994 h 958118"/>
                <a:gd name="connsiteX1" fmla="*/ 387118 w 1828800"/>
                <a:gd name="connsiteY1" fmla="*/ 374297 h 958118"/>
                <a:gd name="connsiteX2" fmla="*/ 614050 w 1828800"/>
                <a:gd name="connsiteY2" fmla="*/ 13878 h 958118"/>
                <a:gd name="connsiteX3" fmla="*/ 941098 w 1828800"/>
                <a:gd name="connsiteY3" fmla="*/ 954975 h 958118"/>
                <a:gd name="connsiteX4" fmla="*/ 1241449 w 1828800"/>
                <a:gd name="connsiteY4" fmla="*/ 334252 h 958118"/>
                <a:gd name="connsiteX5" fmla="*/ 1555147 w 1828800"/>
                <a:gd name="connsiteY5" fmla="*/ 774765 h 958118"/>
                <a:gd name="connsiteX6" fmla="*/ 1828800 w 1828800"/>
                <a:gd name="connsiteY6" fmla="*/ 601229 h 958118"/>
                <a:gd name="connsiteX0" fmla="*/ 0 w 1748706"/>
                <a:gd name="connsiteY0" fmla="*/ 127402 h 958177"/>
                <a:gd name="connsiteX1" fmla="*/ 307024 w 1748706"/>
                <a:gd name="connsiteY1" fmla="*/ 374356 h 958177"/>
                <a:gd name="connsiteX2" fmla="*/ 533956 w 1748706"/>
                <a:gd name="connsiteY2" fmla="*/ 13937 h 958177"/>
                <a:gd name="connsiteX3" fmla="*/ 861004 w 1748706"/>
                <a:gd name="connsiteY3" fmla="*/ 955034 h 958177"/>
                <a:gd name="connsiteX4" fmla="*/ 1161355 w 1748706"/>
                <a:gd name="connsiteY4" fmla="*/ 334311 h 958177"/>
                <a:gd name="connsiteX5" fmla="*/ 1475053 w 1748706"/>
                <a:gd name="connsiteY5" fmla="*/ 774824 h 958177"/>
                <a:gd name="connsiteX6" fmla="*/ 1748706 w 1748706"/>
                <a:gd name="connsiteY6" fmla="*/ 601288 h 958177"/>
                <a:gd name="connsiteX0" fmla="*/ 0 w 1748706"/>
                <a:gd name="connsiteY0" fmla="*/ 126956 h 957731"/>
                <a:gd name="connsiteX1" fmla="*/ 280326 w 1748706"/>
                <a:gd name="connsiteY1" fmla="*/ 380584 h 957731"/>
                <a:gd name="connsiteX2" fmla="*/ 533956 w 1748706"/>
                <a:gd name="connsiteY2" fmla="*/ 13491 h 957731"/>
                <a:gd name="connsiteX3" fmla="*/ 861004 w 1748706"/>
                <a:gd name="connsiteY3" fmla="*/ 954588 h 957731"/>
                <a:gd name="connsiteX4" fmla="*/ 1161355 w 1748706"/>
                <a:gd name="connsiteY4" fmla="*/ 333865 h 957731"/>
                <a:gd name="connsiteX5" fmla="*/ 1475053 w 1748706"/>
                <a:gd name="connsiteY5" fmla="*/ 774378 h 957731"/>
                <a:gd name="connsiteX6" fmla="*/ 1748706 w 1748706"/>
                <a:gd name="connsiteY6" fmla="*/ 600842 h 957731"/>
                <a:gd name="connsiteX0" fmla="*/ 0 w 1748706"/>
                <a:gd name="connsiteY0" fmla="*/ 126153 h 956928"/>
                <a:gd name="connsiteX1" fmla="*/ 280326 w 1748706"/>
                <a:gd name="connsiteY1" fmla="*/ 379781 h 956928"/>
                <a:gd name="connsiteX2" fmla="*/ 533956 w 1748706"/>
                <a:gd name="connsiteY2" fmla="*/ 12688 h 956928"/>
                <a:gd name="connsiteX3" fmla="*/ 861004 w 1748706"/>
                <a:gd name="connsiteY3" fmla="*/ 953785 h 956928"/>
                <a:gd name="connsiteX4" fmla="*/ 1161355 w 1748706"/>
                <a:gd name="connsiteY4" fmla="*/ 333062 h 956928"/>
                <a:gd name="connsiteX5" fmla="*/ 1475053 w 1748706"/>
                <a:gd name="connsiteY5" fmla="*/ 773575 h 956928"/>
                <a:gd name="connsiteX6" fmla="*/ 1748706 w 1748706"/>
                <a:gd name="connsiteY6" fmla="*/ 600039 h 956928"/>
                <a:gd name="connsiteX0" fmla="*/ 0 w 1748706"/>
                <a:gd name="connsiteY0" fmla="*/ 125750 h 956525"/>
                <a:gd name="connsiteX1" fmla="*/ 287001 w 1748706"/>
                <a:gd name="connsiteY1" fmla="*/ 386053 h 956525"/>
                <a:gd name="connsiteX2" fmla="*/ 533956 w 1748706"/>
                <a:gd name="connsiteY2" fmla="*/ 12285 h 956525"/>
                <a:gd name="connsiteX3" fmla="*/ 861004 w 1748706"/>
                <a:gd name="connsiteY3" fmla="*/ 953382 h 956525"/>
                <a:gd name="connsiteX4" fmla="*/ 1161355 w 1748706"/>
                <a:gd name="connsiteY4" fmla="*/ 332659 h 956525"/>
                <a:gd name="connsiteX5" fmla="*/ 1475053 w 1748706"/>
                <a:gd name="connsiteY5" fmla="*/ 773172 h 956525"/>
                <a:gd name="connsiteX6" fmla="*/ 1748706 w 1748706"/>
                <a:gd name="connsiteY6" fmla="*/ 599636 h 956525"/>
                <a:gd name="connsiteX0" fmla="*/ 0 w 1748706"/>
                <a:gd name="connsiteY0" fmla="*/ 113463 h 943998"/>
                <a:gd name="connsiteX1" fmla="*/ 287001 w 1748706"/>
                <a:gd name="connsiteY1" fmla="*/ 373766 h 943998"/>
                <a:gd name="connsiteX2" fmla="*/ 580678 w 1748706"/>
                <a:gd name="connsiteY2" fmla="*/ 13347 h 943998"/>
                <a:gd name="connsiteX3" fmla="*/ 861004 w 1748706"/>
                <a:gd name="connsiteY3" fmla="*/ 941095 h 943998"/>
                <a:gd name="connsiteX4" fmla="*/ 1161355 w 1748706"/>
                <a:gd name="connsiteY4" fmla="*/ 320372 h 943998"/>
                <a:gd name="connsiteX5" fmla="*/ 1475053 w 1748706"/>
                <a:gd name="connsiteY5" fmla="*/ 760885 h 943998"/>
                <a:gd name="connsiteX6" fmla="*/ 1748706 w 1748706"/>
                <a:gd name="connsiteY6" fmla="*/ 587349 h 943998"/>
                <a:gd name="connsiteX0" fmla="*/ 0 w 1748706"/>
                <a:gd name="connsiteY0" fmla="*/ 113463 h 948899"/>
                <a:gd name="connsiteX1" fmla="*/ 287001 w 1748706"/>
                <a:gd name="connsiteY1" fmla="*/ 373766 h 948899"/>
                <a:gd name="connsiteX2" fmla="*/ 580678 w 1748706"/>
                <a:gd name="connsiteY2" fmla="*/ 13347 h 948899"/>
                <a:gd name="connsiteX3" fmla="*/ 861004 w 1748706"/>
                <a:gd name="connsiteY3" fmla="*/ 941095 h 948899"/>
                <a:gd name="connsiteX4" fmla="*/ 1161355 w 1748706"/>
                <a:gd name="connsiteY4" fmla="*/ 473884 h 948899"/>
                <a:gd name="connsiteX5" fmla="*/ 1475053 w 1748706"/>
                <a:gd name="connsiteY5" fmla="*/ 760885 h 948899"/>
                <a:gd name="connsiteX6" fmla="*/ 1748706 w 1748706"/>
                <a:gd name="connsiteY6" fmla="*/ 587349 h 948899"/>
                <a:gd name="connsiteX0" fmla="*/ 0 w 1748706"/>
                <a:gd name="connsiteY0" fmla="*/ 113463 h 948475"/>
                <a:gd name="connsiteX1" fmla="*/ 287001 w 1748706"/>
                <a:gd name="connsiteY1" fmla="*/ 373766 h 948475"/>
                <a:gd name="connsiteX2" fmla="*/ 580678 w 1748706"/>
                <a:gd name="connsiteY2" fmla="*/ 13347 h 948475"/>
                <a:gd name="connsiteX3" fmla="*/ 861004 w 1748706"/>
                <a:gd name="connsiteY3" fmla="*/ 941095 h 948475"/>
                <a:gd name="connsiteX4" fmla="*/ 1161355 w 1748706"/>
                <a:gd name="connsiteY4" fmla="*/ 473884 h 948475"/>
                <a:gd name="connsiteX5" fmla="*/ 1475053 w 1748706"/>
                <a:gd name="connsiteY5" fmla="*/ 760885 h 948475"/>
                <a:gd name="connsiteX6" fmla="*/ 1748706 w 1748706"/>
                <a:gd name="connsiteY6" fmla="*/ 587349 h 948475"/>
                <a:gd name="connsiteX0" fmla="*/ 0 w 1748706"/>
                <a:gd name="connsiteY0" fmla="*/ 113463 h 948738"/>
                <a:gd name="connsiteX1" fmla="*/ 287001 w 1748706"/>
                <a:gd name="connsiteY1" fmla="*/ 373766 h 948738"/>
                <a:gd name="connsiteX2" fmla="*/ 580678 w 1748706"/>
                <a:gd name="connsiteY2" fmla="*/ 13347 h 948738"/>
                <a:gd name="connsiteX3" fmla="*/ 861004 w 1748706"/>
                <a:gd name="connsiteY3" fmla="*/ 941095 h 948738"/>
                <a:gd name="connsiteX4" fmla="*/ 1161355 w 1748706"/>
                <a:gd name="connsiteY4" fmla="*/ 473884 h 948738"/>
                <a:gd name="connsiteX5" fmla="*/ 1475053 w 1748706"/>
                <a:gd name="connsiteY5" fmla="*/ 834304 h 948738"/>
                <a:gd name="connsiteX6" fmla="*/ 1748706 w 1748706"/>
                <a:gd name="connsiteY6" fmla="*/ 587349 h 948738"/>
                <a:gd name="connsiteX0" fmla="*/ 0 w 1742032"/>
                <a:gd name="connsiteY0" fmla="*/ 113463 h 948738"/>
                <a:gd name="connsiteX1" fmla="*/ 287001 w 1742032"/>
                <a:gd name="connsiteY1" fmla="*/ 373766 h 948738"/>
                <a:gd name="connsiteX2" fmla="*/ 580678 w 1742032"/>
                <a:gd name="connsiteY2" fmla="*/ 13347 h 948738"/>
                <a:gd name="connsiteX3" fmla="*/ 861004 w 1742032"/>
                <a:gd name="connsiteY3" fmla="*/ 941095 h 948738"/>
                <a:gd name="connsiteX4" fmla="*/ 1161355 w 1742032"/>
                <a:gd name="connsiteY4" fmla="*/ 473884 h 948738"/>
                <a:gd name="connsiteX5" fmla="*/ 1475053 w 1742032"/>
                <a:gd name="connsiteY5" fmla="*/ 834304 h 948738"/>
                <a:gd name="connsiteX6" fmla="*/ 1742032 w 1742032"/>
                <a:gd name="connsiteY6" fmla="*/ 660768 h 948738"/>
                <a:gd name="connsiteX0" fmla="*/ 0 w 1701986"/>
                <a:gd name="connsiteY0" fmla="*/ 113463 h 948738"/>
                <a:gd name="connsiteX1" fmla="*/ 287001 w 1701986"/>
                <a:gd name="connsiteY1" fmla="*/ 373766 h 948738"/>
                <a:gd name="connsiteX2" fmla="*/ 580678 w 1701986"/>
                <a:gd name="connsiteY2" fmla="*/ 13347 h 948738"/>
                <a:gd name="connsiteX3" fmla="*/ 861004 w 1701986"/>
                <a:gd name="connsiteY3" fmla="*/ 941095 h 948738"/>
                <a:gd name="connsiteX4" fmla="*/ 1161355 w 1701986"/>
                <a:gd name="connsiteY4" fmla="*/ 473884 h 948738"/>
                <a:gd name="connsiteX5" fmla="*/ 1475053 w 1701986"/>
                <a:gd name="connsiteY5" fmla="*/ 834304 h 948738"/>
                <a:gd name="connsiteX6" fmla="*/ 1701986 w 1701986"/>
                <a:gd name="connsiteY6" fmla="*/ 667443 h 948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1986" h="948738">
                  <a:moveTo>
                    <a:pt x="0" y="113463"/>
                  </a:moveTo>
                  <a:cubicBezTo>
                    <a:pt x="155181" y="218585"/>
                    <a:pt x="190221" y="390452"/>
                    <a:pt x="287001" y="373766"/>
                  </a:cubicBezTo>
                  <a:cubicBezTo>
                    <a:pt x="383781" y="357080"/>
                    <a:pt x="485011" y="-81208"/>
                    <a:pt x="580678" y="13347"/>
                  </a:cubicBezTo>
                  <a:cubicBezTo>
                    <a:pt x="676345" y="107902"/>
                    <a:pt x="764224" y="864339"/>
                    <a:pt x="861004" y="941095"/>
                  </a:cubicBezTo>
                  <a:cubicBezTo>
                    <a:pt x="957784" y="1017851"/>
                    <a:pt x="1059013" y="491683"/>
                    <a:pt x="1161355" y="473884"/>
                  </a:cubicBezTo>
                  <a:cubicBezTo>
                    <a:pt x="1263697" y="456085"/>
                    <a:pt x="1384948" y="802044"/>
                    <a:pt x="1475053" y="834304"/>
                  </a:cubicBezTo>
                  <a:cubicBezTo>
                    <a:pt x="1565158" y="866564"/>
                    <a:pt x="1655265" y="690803"/>
                    <a:pt x="1701986" y="667443"/>
                  </a:cubicBezTo>
                </a:path>
              </a:pathLst>
            </a:custGeom>
            <a:noFill/>
            <a:ln w="190500">
              <a:solidFill>
                <a:schemeClr val="tx1">
                  <a:alpha val="1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7842" y="3750348"/>
              <a:ext cx="800495" cy="878419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0807" y="3856757"/>
              <a:ext cx="491515" cy="837945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08262">
              <a:off x="2512663" y="3551353"/>
              <a:ext cx="713839" cy="69838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0" name="Arc 39"/>
            <p:cNvSpPr/>
            <p:nvPr/>
          </p:nvSpPr>
          <p:spPr>
            <a:xfrm rot="5834968">
              <a:off x="4214324" y="4011807"/>
              <a:ext cx="226444" cy="199665"/>
            </a:xfrm>
            <a:prstGeom prst="arc">
              <a:avLst>
                <a:gd name="adj1" fmla="val 16200000"/>
                <a:gd name="adj2" fmla="val 19968736"/>
              </a:avLst>
            </a:prstGeom>
            <a:ln w="41275">
              <a:solidFill>
                <a:schemeClr val="tx1"/>
              </a:solidFill>
              <a:headEnd type="triangle" w="med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166133" y="1657963"/>
            <a:ext cx="42754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Arial" charset="0"/>
                <a:ea typeface="Arial" charset="0"/>
                <a:cs typeface="Arial" charset="0"/>
              </a:rPr>
              <a:t>Folding and dynamics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95267" y="1465001"/>
            <a:ext cx="3500032" cy="3512609"/>
            <a:chOff x="195267" y="1465001"/>
            <a:chExt cx="3500032" cy="3512609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35" y="2825444"/>
              <a:ext cx="3168096" cy="2152166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9" name="Group 28"/>
            <p:cNvGrpSpPr/>
            <p:nvPr/>
          </p:nvGrpSpPr>
          <p:grpSpPr>
            <a:xfrm>
              <a:off x="2609360" y="2978652"/>
              <a:ext cx="474324" cy="427658"/>
              <a:chOff x="9275805" y="2826668"/>
              <a:chExt cx="210063" cy="189396"/>
            </a:xfrm>
          </p:grpSpPr>
          <p:sp>
            <p:nvSpPr>
              <p:cNvPr id="30" name="Arc 29"/>
              <p:cNvSpPr/>
              <p:nvPr/>
            </p:nvSpPr>
            <p:spPr>
              <a:xfrm>
                <a:off x="9275805" y="2847266"/>
                <a:ext cx="172995" cy="168798"/>
              </a:xfrm>
              <a:prstGeom prst="arc">
                <a:avLst/>
              </a:prstGeom>
              <a:noFill/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Arc 30"/>
              <p:cNvSpPr/>
              <p:nvPr/>
            </p:nvSpPr>
            <p:spPr>
              <a:xfrm>
                <a:off x="9312873" y="2826668"/>
                <a:ext cx="172995" cy="168798"/>
              </a:xfrm>
              <a:prstGeom prst="arc">
                <a:avLst/>
              </a:prstGeom>
              <a:noFill/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 rot="11031424">
              <a:off x="344839" y="3622821"/>
              <a:ext cx="474324" cy="427658"/>
              <a:chOff x="9275805" y="2826668"/>
              <a:chExt cx="210063" cy="189396"/>
            </a:xfrm>
          </p:grpSpPr>
          <p:sp>
            <p:nvSpPr>
              <p:cNvPr id="33" name="Arc 32"/>
              <p:cNvSpPr/>
              <p:nvPr/>
            </p:nvSpPr>
            <p:spPr>
              <a:xfrm>
                <a:off x="9275805" y="2847266"/>
                <a:ext cx="172995" cy="168798"/>
              </a:xfrm>
              <a:prstGeom prst="arc">
                <a:avLst/>
              </a:prstGeom>
              <a:noFill/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Arc 33"/>
              <p:cNvSpPr/>
              <p:nvPr/>
            </p:nvSpPr>
            <p:spPr>
              <a:xfrm>
                <a:off x="9312873" y="2826668"/>
                <a:ext cx="172995" cy="168798"/>
              </a:xfrm>
              <a:prstGeom prst="arc">
                <a:avLst/>
              </a:prstGeom>
              <a:noFill/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195267" y="1465001"/>
              <a:ext cx="350003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>
                  <a:latin typeface="Arial" charset="0"/>
                  <a:ea typeface="Arial" charset="0"/>
                  <a:cs typeface="Arial" charset="0"/>
                </a:rPr>
                <a:t>Aggregation, pH, digestion-resistant scaffolds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8483083" y="1465001"/>
            <a:ext cx="35000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Arial" charset="0"/>
                <a:ea typeface="Arial" charset="0"/>
                <a:cs typeface="Arial" charset="0"/>
              </a:rPr>
              <a:t>Rules for cell</a:t>
            </a:r>
            <a:br>
              <a:rPr lang="en-US" sz="3000" dirty="0">
                <a:latin typeface="Arial" charset="0"/>
                <a:ea typeface="Arial" charset="0"/>
                <a:cs typeface="Arial" charset="0"/>
              </a:rPr>
            </a:br>
            <a:r>
              <a:rPr lang="en-US" sz="3000" dirty="0">
                <a:latin typeface="Arial" charset="0"/>
                <a:ea typeface="Arial" charset="0"/>
                <a:cs typeface="Arial" charset="0"/>
              </a:rPr>
              <a:t>penetration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993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98">
        <p:fade/>
      </p:transition>
    </mc:Choice>
    <mc:Fallback xmlns="">
      <p:transition spd="med" advTm="25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01919" y="97093"/>
            <a:ext cx="34932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rial" charset="0"/>
                <a:ea typeface="Arial" charset="0"/>
                <a:cs typeface="Arial" charset="0"/>
              </a:rPr>
              <a:t>Computational</a:t>
            </a:r>
            <a:br>
              <a:rPr lang="en-US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protein design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70973" y="4127290"/>
            <a:ext cx="298030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Massively</a:t>
            </a:r>
          </a:p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parallel</a:t>
            </a:r>
            <a:br>
              <a:rPr lang="en-US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experiments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7171" y="2819941"/>
            <a:ext cx="30925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Analysis and</a:t>
            </a:r>
            <a:br>
              <a:rPr lang="en-US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modeling</a:t>
            </a:r>
          </a:p>
        </p:txBody>
      </p:sp>
      <p:sp>
        <p:nvSpPr>
          <p:cNvPr id="8" name="Arc 7"/>
          <p:cNvSpPr/>
          <p:nvPr/>
        </p:nvSpPr>
        <p:spPr>
          <a:xfrm>
            <a:off x="4308152" y="758813"/>
            <a:ext cx="4624155" cy="4498109"/>
          </a:xfrm>
          <a:prstGeom prst="arc">
            <a:avLst>
              <a:gd name="adj1" fmla="val 20037038"/>
              <a:gd name="adj2" fmla="val 1872034"/>
            </a:avLst>
          </a:prstGeom>
          <a:ln w="381000">
            <a:solidFill>
              <a:srgbClr val="7030A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 rot="6431040">
            <a:off x="3331914" y="1479933"/>
            <a:ext cx="4903704" cy="5175589"/>
          </a:xfrm>
          <a:prstGeom prst="arc">
            <a:avLst>
              <a:gd name="adj1" fmla="val 18118655"/>
              <a:gd name="adj2" fmla="val 4179671"/>
            </a:avLst>
          </a:prstGeom>
          <a:ln w="381000">
            <a:solidFill>
              <a:srgbClr val="7030A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rot="13480643">
            <a:off x="2925008" y="758811"/>
            <a:ext cx="4889826" cy="4498109"/>
          </a:xfrm>
          <a:prstGeom prst="arc">
            <a:avLst>
              <a:gd name="adj1" fmla="val 19151222"/>
              <a:gd name="adj2" fmla="val 1512287"/>
            </a:avLst>
          </a:prstGeom>
          <a:ln w="381000">
            <a:solidFill>
              <a:srgbClr val="7030A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20481" y="1907566"/>
            <a:ext cx="296267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latin typeface="Arial" charset="0"/>
                <a:ea typeface="Arial" charset="0"/>
                <a:cs typeface="Arial" charset="0"/>
              </a:rPr>
              <a:t>The</a:t>
            </a:r>
          </a:p>
          <a:p>
            <a:pPr algn="ctr"/>
            <a:r>
              <a:rPr lang="en-US" sz="6000" b="1" dirty="0">
                <a:latin typeface="Arial" charset="0"/>
                <a:ea typeface="Arial" charset="0"/>
                <a:cs typeface="Arial" charset="0"/>
              </a:rPr>
              <a:t>Rocklin</a:t>
            </a:r>
            <a:br>
              <a:rPr lang="en-US" sz="60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6000" b="1" dirty="0">
                <a:latin typeface="Arial" charset="0"/>
                <a:ea typeface="Arial" charset="0"/>
                <a:cs typeface="Arial" charset="0"/>
              </a:rPr>
              <a:t>Lab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8837"/>
            <a:ext cx="2763206" cy="3081193"/>
          </a:xfrm>
          <a:prstGeom prst="rect">
            <a:avLst/>
          </a:prstGeom>
          <a:effectLst/>
        </p:spPr>
      </p:pic>
      <p:grpSp>
        <p:nvGrpSpPr>
          <p:cNvPr id="13" name="Group 12"/>
          <p:cNvGrpSpPr/>
          <p:nvPr/>
        </p:nvGrpSpPr>
        <p:grpSpPr>
          <a:xfrm>
            <a:off x="436714" y="4306660"/>
            <a:ext cx="1977283" cy="2417164"/>
            <a:chOff x="8272800" y="2404800"/>
            <a:chExt cx="3268800" cy="3996001"/>
          </a:xfrm>
          <a:effectLst>
            <a:glow rad="38100">
              <a:srgbClr val="FF0000">
                <a:alpha val="66000"/>
              </a:srgbClr>
            </a:glow>
          </a:effectLst>
        </p:grpSpPr>
        <p:sp>
          <p:nvSpPr>
            <p:cNvPr id="37" name="Freeform 36"/>
            <p:cNvSpPr/>
            <p:nvPr/>
          </p:nvSpPr>
          <p:spPr>
            <a:xfrm>
              <a:off x="9763201" y="2872800"/>
              <a:ext cx="1159200" cy="806400"/>
            </a:xfrm>
            <a:custGeom>
              <a:avLst/>
              <a:gdLst>
                <a:gd name="connsiteX0" fmla="*/ 1159200 w 1159200"/>
                <a:gd name="connsiteY0" fmla="*/ 151200 h 806400"/>
                <a:gd name="connsiteX1" fmla="*/ 576000 w 1159200"/>
                <a:gd name="connsiteY1" fmla="*/ 698400 h 806400"/>
                <a:gd name="connsiteX2" fmla="*/ 208800 w 1159200"/>
                <a:gd name="connsiteY2" fmla="*/ 806400 h 806400"/>
                <a:gd name="connsiteX3" fmla="*/ 0 w 1159200"/>
                <a:gd name="connsiteY3" fmla="*/ 0 h 806400"/>
                <a:gd name="connsiteX4" fmla="*/ 604800 w 1159200"/>
                <a:gd name="connsiteY4" fmla="*/ 705600 h 806400"/>
                <a:gd name="connsiteX5" fmla="*/ 604800 w 1159200"/>
                <a:gd name="connsiteY5" fmla="*/ 705600 h 8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9200" h="806400">
                  <a:moveTo>
                    <a:pt x="1159200" y="151200"/>
                  </a:moveTo>
                  <a:lnTo>
                    <a:pt x="576000" y="698400"/>
                  </a:lnTo>
                  <a:lnTo>
                    <a:pt x="208800" y="806400"/>
                  </a:lnTo>
                  <a:lnTo>
                    <a:pt x="0" y="0"/>
                  </a:lnTo>
                  <a:lnTo>
                    <a:pt x="604800" y="705600"/>
                  </a:lnTo>
                  <a:lnTo>
                    <a:pt x="604800" y="705600"/>
                  </a:ln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8272800" y="2404800"/>
              <a:ext cx="3268800" cy="3996001"/>
              <a:chOff x="8272800" y="2404800"/>
              <a:chExt cx="3268800" cy="3996001"/>
            </a:xfrm>
          </p:grpSpPr>
          <p:sp>
            <p:nvSpPr>
              <p:cNvPr id="39" name="Freeform 38"/>
              <p:cNvSpPr/>
              <p:nvPr/>
            </p:nvSpPr>
            <p:spPr>
              <a:xfrm>
                <a:off x="8280001" y="2865600"/>
                <a:ext cx="2764801" cy="3535201"/>
              </a:xfrm>
              <a:custGeom>
                <a:avLst/>
                <a:gdLst>
                  <a:gd name="connsiteX0" fmla="*/ 0 w 2764800"/>
                  <a:gd name="connsiteY0" fmla="*/ 14400 h 3535200"/>
                  <a:gd name="connsiteX1" fmla="*/ 295200 w 2764800"/>
                  <a:gd name="connsiteY1" fmla="*/ 540000 h 3535200"/>
                  <a:gd name="connsiteX2" fmla="*/ 604800 w 2764800"/>
                  <a:gd name="connsiteY2" fmla="*/ 259200 h 3535200"/>
                  <a:gd name="connsiteX3" fmla="*/ 1404000 w 2764800"/>
                  <a:gd name="connsiteY3" fmla="*/ 1065600 h 3535200"/>
                  <a:gd name="connsiteX4" fmla="*/ 1216800 w 2764800"/>
                  <a:gd name="connsiteY4" fmla="*/ 1180800 h 3535200"/>
                  <a:gd name="connsiteX5" fmla="*/ 597600 w 2764800"/>
                  <a:gd name="connsiteY5" fmla="*/ 252000 h 3535200"/>
                  <a:gd name="connsiteX6" fmla="*/ 1504800 w 2764800"/>
                  <a:gd name="connsiteY6" fmla="*/ 0 h 3535200"/>
                  <a:gd name="connsiteX7" fmla="*/ 1677600 w 2764800"/>
                  <a:gd name="connsiteY7" fmla="*/ 828000 h 3535200"/>
                  <a:gd name="connsiteX8" fmla="*/ 1411200 w 2764800"/>
                  <a:gd name="connsiteY8" fmla="*/ 1065600 h 3535200"/>
                  <a:gd name="connsiteX9" fmla="*/ 2095200 w 2764800"/>
                  <a:gd name="connsiteY9" fmla="*/ 1324800 h 3535200"/>
                  <a:gd name="connsiteX10" fmla="*/ 1231200 w 2764800"/>
                  <a:gd name="connsiteY10" fmla="*/ 1180800 h 3535200"/>
                  <a:gd name="connsiteX11" fmla="*/ 1310400 w 2764800"/>
                  <a:gd name="connsiteY11" fmla="*/ 1756800 h 3535200"/>
                  <a:gd name="connsiteX12" fmla="*/ 2102400 w 2764800"/>
                  <a:gd name="connsiteY12" fmla="*/ 1332000 h 3535200"/>
                  <a:gd name="connsiteX13" fmla="*/ 2203200 w 2764800"/>
                  <a:gd name="connsiteY13" fmla="*/ 2210400 h 3535200"/>
                  <a:gd name="connsiteX14" fmla="*/ 1310400 w 2764800"/>
                  <a:gd name="connsiteY14" fmla="*/ 1742400 h 3535200"/>
                  <a:gd name="connsiteX15" fmla="*/ 1605600 w 2764800"/>
                  <a:gd name="connsiteY15" fmla="*/ 2109600 h 3535200"/>
                  <a:gd name="connsiteX16" fmla="*/ 2224800 w 2764800"/>
                  <a:gd name="connsiteY16" fmla="*/ 2181600 h 3535200"/>
                  <a:gd name="connsiteX17" fmla="*/ 2347200 w 2764800"/>
                  <a:gd name="connsiteY17" fmla="*/ 2599200 h 3535200"/>
                  <a:gd name="connsiteX18" fmla="*/ 2764800 w 2764800"/>
                  <a:gd name="connsiteY18" fmla="*/ 3103200 h 3535200"/>
                  <a:gd name="connsiteX19" fmla="*/ 2592000 w 2764800"/>
                  <a:gd name="connsiteY19" fmla="*/ 3513600 h 3535200"/>
                  <a:gd name="connsiteX20" fmla="*/ 2325600 w 2764800"/>
                  <a:gd name="connsiteY20" fmla="*/ 2563200 h 3535200"/>
                  <a:gd name="connsiteX21" fmla="*/ 1879200 w 2764800"/>
                  <a:gd name="connsiteY21" fmla="*/ 2930400 h 3535200"/>
                  <a:gd name="connsiteX22" fmla="*/ 2613600 w 2764800"/>
                  <a:gd name="connsiteY22" fmla="*/ 3535200 h 35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64800" h="3535200">
                    <a:moveTo>
                      <a:pt x="0" y="14400"/>
                    </a:moveTo>
                    <a:lnTo>
                      <a:pt x="295200" y="540000"/>
                    </a:lnTo>
                    <a:lnTo>
                      <a:pt x="604800" y="259200"/>
                    </a:lnTo>
                    <a:lnTo>
                      <a:pt x="1404000" y="1065600"/>
                    </a:lnTo>
                    <a:lnTo>
                      <a:pt x="1216800" y="1180800"/>
                    </a:lnTo>
                    <a:lnTo>
                      <a:pt x="597600" y="252000"/>
                    </a:lnTo>
                    <a:lnTo>
                      <a:pt x="1504800" y="0"/>
                    </a:lnTo>
                    <a:lnTo>
                      <a:pt x="1677600" y="828000"/>
                    </a:lnTo>
                    <a:lnTo>
                      <a:pt x="1411200" y="1065600"/>
                    </a:lnTo>
                    <a:lnTo>
                      <a:pt x="2095200" y="1324800"/>
                    </a:lnTo>
                    <a:lnTo>
                      <a:pt x="1231200" y="1180800"/>
                    </a:lnTo>
                    <a:lnTo>
                      <a:pt x="1310400" y="1756800"/>
                    </a:lnTo>
                    <a:lnTo>
                      <a:pt x="2102400" y="1332000"/>
                    </a:lnTo>
                    <a:lnTo>
                      <a:pt x="2203200" y="2210400"/>
                    </a:lnTo>
                    <a:lnTo>
                      <a:pt x="1310400" y="1742400"/>
                    </a:lnTo>
                    <a:lnTo>
                      <a:pt x="1605600" y="2109600"/>
                    </a:lnTo>
                    <a:lnTo>
                      <a:pt x="2224800" y="2181600"/>
                    </a:lnTo>
                    <a:lnTo>
                      <a:pt x="2347200" y="2599200"/>
                    </a:lnTo>
                    <a:lnTo>
                      <a:pt x="2764800" y="3103200"/>
                    </a:lnTo>
                    <a:lnTo>
                      <a:pt x="2592000" y="3513600"/>
                    </a:lnTo>
                    <a:lnTo>
                      <a:pt x="2325600" y="2563200"/>
                    </a:lnTo>
                    <a:lnTo>
                      <a:pt x="1879200" y="2930400"/>
                    </a:lnTo>
                    <a:lnTo>
                      <a:pt x="2613600" y="3535200"/>
                    </a:ln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10792800" y="2426400"/>
                <a:ext cx="748800" cy="777600"/>
              </a:xfrm>
              <a:custGeom>
                <a:avLst/>
                <a:gdLst>
                  <a:gd name="connsiteX0" fmla="*/ 0 w 748800"/>
                  <a:gd name="connsiteY0" fmla="*/ 0 h 777600"/>
                  <a:gd name="connsiteX1" fmla="*/ 374400 w 748800"/>
                  <a:gd name="connsiteY1" fmla="*/ 367200 h 777600"/>
                  <a:gd name="connsiteX2" fmla="*/ 748800 w 748800"/>
                  <a:gd name="connsiteY2" fmla="*/ 777600 h 777600"/>
                  <a:gd name="connsiteX3" fmla="*/ 122400 w 748800"/>
                  <a:gd name="connsiteY3" fmla="*/ 597600 h 777600"/>
                  <a:gd name="connsiteX4" fmla="*/ 360000 w 748800"/>
                  <a:gd name="connsiteY4" fmla="*/ 367200 h 777600"/>
                  <a:gd name="connsiteX5" fmla="*/ 122400 w 748800"/>
                  <a:gd name="connsiteY5" fmla="*/ 597600 h 777600"/>
                  <a:gd name="connsiteX6" fmla="*/ 0 w 748800"/>
                  <a:gd name="connsiteY6" fmla="*/ 0 h 77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8800" h="777600">
                    <a:moveTo>
                      <a:pt x="0" y="0"/>
                    </a:moveTo>
                    <a:lnTo>
                      <a:pt x="374400" y="367200"/>
                    </a:lnTo>
                    <a:lnTo>
                      <a:pt x="748800" y="777600"/>
                    </a:lnTo>
                    <a:lnTo>
                      <a:pt x="122400" y="597600"/>
                    </a:lnTo>
                    <a:lnTo>
                      <a:pt x="360000" y="367200"/>
                    </a:lnTo>
                    <a:lnTo>
                      <a:pt x="122400" y="597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Freeform 40"/>
              <p:cNvSpPr/>
              <p:nvPr/>
            </p:nvSpPr>
            <p:spPr>
              <a:xfrm>
                <a:off x="9777600" y="2872800"/>
                <a:ext cx="1749600" cy="1339200"/>
              </a:xfrm>
              <a:custGeom>
                <a:avLst/>
                <a:gdLst>
                  <a:gd name="connsiteX0" fmla="*/ 1144800 w 1749600"/>
                  <a:gd name="connsiteY0" fmla="*/ 122400 h 1339200"/>
                  <a:gd name="connsiteX1" fmla="*/ 0 w 1749600"/>
                  <a:gd name="connsiteY1" fmla="*/ 0 h 1339200"/>
                  <a:gd name="connsiteX2" fmla="*/ 187200 w 1749600"/>
                  <a:gd name="connsiteY2" fmla="*/ 828000 h 1339200"/>
                  <a:gd name="connsiteX3" fmla="*/ 612000 w 1749600"/>
                  <a:gd name="connsiteY3" fmla="*/ 1339200 h 1339200"/>
                  <a:gd name="connsiteX4" fmla="*/ 561600 w 1749600"/>
                  <a:gd name="connsiteY4" fmla="*/ 684000 h 1339200"/>
                  <a:gd name="connsiteX5" fmla="*/ 1749600 w 1749600"/>
                  <a:gd name="connsiteY5" fmla="*/ 324000 h 133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49600" h="1339200">
                    <a:moveTo>
                      <a:pt x="1144800" y="122400"/>
                    </a:moveTo>
                    <a:lnTo>
                      <a:pt x="0" y="0"/>
                    </a:lnTo>
                    <a:lnTo>
                      <a:pt x="187200" y="828000"/>
                    </a:lnTo>
                    <a:lnTo>
                      <a:pt x="612000" y="1339200"/>
                    </a:lnTo>
                    <a:lnTo>
                      <a:pt x="561600" y="684000"/>
                    </a:lnTo>
                    <a:lnTo>
                      <a:pt x="1749600" y="324000"/>
                    </a:ln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 41"/>
              <p:cNvSpPr/>
              <p:nvPr/>
            </p:nvSpPr>
            <p:spPr>
              <a:xfrm>
                <a:off x="9784800" y="2404800"/>
                <a:ext cx="1015200" cy="468000"/>
              </a:xfrm>
              <a:custGeom>
                <a:avLst/>
                <a:gdLst>
                  <a:gd name="connsiteX0" fmla="*/ 1015200 w 1015200"/>
                  <a:gd name="connsiteY0" fmla="*/ 0 h 468000"/>
                  <a:gd name="connsiteX1" fmla="*/ 0 w 1015200"/>
                  <a:gd name="connsiteY1" fmla="*/ 468000 h 46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15200" h="468000">
                    <a:moveTo>
                      <a:pt x="1015200" y="0"/>
                    </a:moveTo>
                    <a:lnTo>
                      <a:pt x="0" y="468000"/>
                    </a:ln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 42"/>
              <p:cNvSpPr/>
              <p:nvPr/>
            </p:nvSpPr>
            <p:spPr>
              <a:xfrm>
                <a:off x="8272800" y="2880000"/>
                <a:ext cx="626400" cy="237600"/>
              </a:xfrm>
              <a:custGeom>
                <a:avLst/>
                <a:gdLst>
                  <a:gd name="connsiteX0" fmla="*/ 626400 w 626400"/>
                  <a:gd name="connsiteY0" fmla="*/ 237600 h 237600"/>
                  <a:gd name="connsiteX1" fmla="*/ 7200 w 626400"/>
                  <a:gd name="connsiteY1" fmla="*/ 0 h 237600"/>
                  <a:gd name="connsiteX2" fmla="*/ 0 w 626400"/>
                  <a:gd name="connsiteY2" fmla="*/ 14400 h 23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6400" h="237600">
                    <a:moveTo>
                      <a:pt x="626400" y="237600"/>
                    </a:moveTo>
                    <a:lnTo>
                      <a:pt x="7200" y="0"/>
                    </a:lnTo>
                    <a:lnTo>
                      <a:pt x="0" y="14400"/>
                    </a:ln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8812801" y="4615200"/>
                <a:ext cx="1368000" cy="1389600"/>
              </a:xfrm>
              <a:custGeom>
                <a:avLst/>
                <a:gdLst>
                  <a:gd name="connsiteX0" fmla="*/ 1080000 w 1368000"/>
                  <a:gd name="connsiteY0" fmla="*/ 360000 h 1389600"/>
                  <a:gd name="connsiteX1" fmla="*/ 1368000 w 1368000"/>
                  <a:gd name="connsiteY1" fmla="*/ 1180800 h 1389600"/>
                  <a:gd name="connsiteX2" fmla="*/ 324000 w 1368000"/>
                  <a:gd name="connsiteY2" fmla="*/ 1375200 h 1389600"/>
                  <a:gd name="connsiteX3" fmla="*/ 0 w 1368000"/>
                  <a:gd name="connsiteY3" fmla="*/ 1101600 h 1389600"/>
                  <a:gd name="connsiteX4" fmla="*/ 777600 w 1368000"/>
                  <a:gd name="connsiteY4" fmla="*/ 0 h 1389600"/>
                  <a:gd name="connsiteX5" fmla="*/ 309600 w 1368000"/>
                  <a:gd name="connsiteY5" fmla="*/ 1389600 h 1389600"/>
                  <a:gd name="connsiteX6" fmla="*/ 1080000 w 1368000"/>
                  <a:gd name="connsiteY6" fmla="*/ 360000 h 138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68000" h="1389600">
                    <a:moveTo>
                      <a:pt x="1080000" y="360000"/>
                    </a:moveTo>
                    <a:lnTo>
                      <a:pt x="1368000" y="1180800"/>
                    </a:lnTo>
                    <a:lnTo>
                      <a:pt x="324000" y="1375200"/>
                    </a:lnTo>
                    <a:lnTo>
                      <a:pt x="0" y="1101600"/>
                    </a:lnTo>
                    <a:lnTo>
                      <a:pt x="777600" y="0"/>
                    </a:lnTo>
                    <a:lnTo>
                      <a:pt x="309600" y="1389600"/>
                    </a:lnTo>
                    <a:lnTo>
                      <a:pt x="1080000" y="360000"/>
                    </a:lnTo>
                    <a:close/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387742" y="4266261"/>
            <a:ext cx="2062439" cy="2489477"/>
            <a:chOff x="8191841" y="2338013"/>
            <a:chExt cx="3409578" cy="4115547"/>
          </a:xfrm>
          <a:solidFill>
            <a:schemeClr val="bg1"/>
          </a:solidFill>
        </p:grpSpPr>
        <p:sp>
          <p:nvSpPr>
            <p:cNvPr id="15" name="Oval 14"/>
            <p:cNvSpPr/>
            <p:nvPr/>
          </p:nvSpPr>
          <p:spPr>
            <a:xfrm>
              <a:off x="10689009" y="2338013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1054619" y="2697546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10827959" y="2914336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11418539" y="3097216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0273023" y="4098451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9581111" y="3834881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9405396" y="3970727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9672568" y="2771152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9862732" y="3566420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0245088" y="3466281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8782421" y="3024753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8481057" y="3312029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8191841" y="2795690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9489671" y="4509050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10364463" y="4956031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9787880" y="4864591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10919399" y="5837104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10780449" y="6270680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10506129" y="5334735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10062483" y="5667123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8730203" y="5620619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9028673" y="5881724"/>
              <a:ext cx="182880" cy="1828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0389642" y="3891649"/>
            <a:ext cx="2618428" cy="3504145"/>
            <a:chOff x="4123990" y="1750643"/>
            <a:chExt cx="3962648" cy="5303064"/>
          </a:xfrm>
        </p:grpSpPr>
        <p:grpSp>
          <p:nvGrpSpPr>
            <p:cNvPr id="46" name="Group 45"/>
            <p:cNvGrpSpPr/>
            <p:nvPr/>
          </p:nvGrpSpPr>
          <p:grpSpPr>
            <a:xfrm>
              <a:off x="4236071" y="1750643"/>
              <a:ext cx="3699111" cy="5303064"/>
              <a:chOff x="4236071" y="1750643"/>
              <a:chExt cx="3699111" cy="5303064"/>
            </a:xfrm>
          </p:grpSpPr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4" name="Picture 53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5896245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1750643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4119559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0" name="Picture 69"/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1" name="Picture 70"/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2" name="Picture 71"/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2935101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1750643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1750643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6488474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317" y="5304016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79" name="Picture 78"/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4711788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15624" y="3527330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82" name="Picture 81"/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65120" y="2342872"/>
                <a:ext cx="919558" cy="565233"/>
              </a:xfrm>
              <a:prstGeom prst="rect">
                <a:avLst/>
              </a:prstGeom>
            </p:spPr>
          </p:pic>
          <p:pic>
            <p:nvPicPr>
              <p:cNvPr id="83" name="Picture 82"/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071" y="1750643"/>
                <a:ext cx="919558" cy="565233"/>
              </a:xfrm>
              <a:prstGeom prst="rect">
                <a:avLst/>
              </a:prstGeom>
            </p:spPr>
          </p:pic>
        </p:grpSp>
        <p:sp>
          <p:nvSpPr>
            <p:cNvPr id="47" name="Rectangle 46"/>
            <p:cNvSpPr/>
            <p:nvPr/>
          </p:nvSpPr>
          <p:spPr>
            <a:xfrm rot="10800000">
              <a:off x="4123990" y="3996280"/>
              <a:ext cx="3962648" cy="2861720"/>
            </a:xfrm>
            <a:prstGeom prst="rect">
              <a:avLst/>
            </a:prstGeom>
            <a:gradFill>
              <a:gsLst>
                <a:gs pos="3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7749556" y="164953"/>
            <a:ext cx="2549215" cy="1663111"/>
            <a:chOff x="2357522" y="1587826"/>
            <a:chExt cx="1841500" cy="1184430"/>
          </a:xfrm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85" name="Rectangle 84"/>
            <p:cNvSpPr/>
            <p:nvPr/>
          </p:nvSpPr>
          <p:spPr>
            <a:xfrm>
              <a:off x="2717754" y="1587826"/>
              <a:ext cx="1121036" cy="80682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Manual Operation 85"/>
            <p:cNvSpPr/>
            <p:nvPr/>
          </p:nvSpPr>
          <p:spPr>
            <a:xfrm flipV="1">
              <a:off x="2357522" y="2394649"/>
              <a:ext cx="1841500" cy="377607"/>
            </a:xfrm>
            <a:prstGeom prst="flowChartManualOperation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Manual Operation 7"/>
            <p:cNvSpPr/>
            <p:nvPr/>
          </p:nvSpPr>
          <p:spPr>
            <a:xfrm flipV="1">
              <a:off x="2607822" y="2440580"/>
              <a:ext cx="1346803" cy="14551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9031"/>
                <a:gd name="connsiteY0" fmla="*/ 0 h 10000"/>
                <a:gd name="connsiteX1" fmla="*/ 9031 w 9031"/>
                <a:gd name="connsiteY1" fmla="*/ 0 h 10000"/>
                <a:gd name="connsiteX2" fmla="*/ 7031 w 9031"/>
                <a:gd name="connsiteY2" fmla="*/ 10000 h 10000"/>
                <a:gd name="connsiteX3" fmla="*/ 1031 w 9031"/>
                <a:gd name="connsiteY3" fmla="*/ 10000 h 10000"/>
                <a:gd name="connsiteX4" fmla="*/ 0 w 9031"/>
                <a:gd name="connsiteY4" fmla="*/ 0 h 10000"/>
                <a:gd name="connsiteX0" fmla="*/ 0 w 9931"/>
                <a:gd name="connsiteY0" fmla="*/ 0 h 10000"/>
                <a:gd name="connsiteX1" fmla="*/ 9931 w 9931"/>
                <a:gd name="connsiteY1" fmla="*/ 0 h 10000"/>
                <a:gd name="connsiteX2" fmla="*/ 7716 w 9931"/>
                <a:gd name="connsiteY2" fmla="*/ 10000 h 10000"/>
                <a:gd name="connsiteX3" fmla="*/ 1073 w 9931"/>
                <a:gd name="connsiteY3" fmla="*/ 10000 h 10000"/>
                <a:gd name="connsiteX4" fmla="*/ 0 w 9931"/>
                <a:gd name="connsiteY4" fmla="*/ 0 h 10000"/>
                <a:gd name="connsiteX0" fmla="*/ 0 w 8850"/>
                <a:gd name="connsiteY0" fmla="*/ 0 h 10000"/>
                <a:gd name="connsiteX1" fmla="*/ 8850 w 8850"/>
                <a:gd name="connsiteY1" fmla="*/ 0 h 10000"/>
                <a:gd name="connsiteX2" fmla="*/ 7770 w 8850"/>
                <a:gd name="connsiteY2" fmla="*/ 10000 h 10000"/>
                <a:gd name="connsiteX3" fmla="*/ 1080 w 8850"/>
                <a:gd name="connsiteY3" fmla="*/ 10000 h 10000"/>
                <a:gd name="connsiteX4" fmla="*/ 0 w 8850"/>
                <a:gd name="connsiteY4" fmla="*/ 0 h 10000"/>
                <a:gd name="connsiteX0" fmla="*/ 0 w 9921"/>
                <a:gd name="connsiteY0" fmla="*/ 0 h 10000"/>
                <a:gd name="connsiteX1" fmla="*/ 9921 w 9921"/>
                <a:gd name="connsiteY1" fmla="*/ 0 h 10000"/>
                <a:gd name="connsiteX2" fmla="*/ 8701 w 9921"/>
                <a:gd name="connsiteY2" fmla="*/ 10000 h 10000"/>
                <a:gd name="connsiteX3" fmla="*/ 1141 w 9921"/>
                <a:gd name="connsiteY3" fmla="*/ 10000 h 10000"/>
                <a:gd name="connsiteX4" fmla="*/ 0 w 9921"/>
                <a:gd name="connsiteY4" fmla="*/ 0 h 10000"/>
                <a:gd name="connsiteX0" fmla="*/ 0 w 9841"/>
                <a:gd name="connsiteY0" fmla="*/ 0 h 10000"/>
                <a:gd name="connsiteX1" fmla="*/ 9841 w 9841"/>
                <a:gd name="connsiteY1" fmla="*/ 0 h 10000"/>
                <a:gd name="connsiteX2" fmla="*/ 8770 w 9841"/>
                <a:gd name="connsiteY2" fmla="*/ 10000 h 10000"/>
                <a:gd name="connsiteX3" fmla="*/ 1150 w 9841"/>
                <a:gd name="connsiteY3" fmla="*/ 10000 h 10000"/>
                <a:gd name="connsiteX4" fmla="*/ 0 w 9841"/>
                <a:gd name="connsiteY4" fmla="*/ 0 h 10000"/>
                <a:gd name="connsiteX0" fmla="*/ 0 w 9919"/>
                <a:gd name="connsiteY0" fmla="*/ 0 h 10000"/>
                <a:gd name="connsiteX1" fmla="*/ 9919 w 9919"/>
                <a:gd name="connsiteY1" fmla="*/ 0 h 10000"/>
                <a:gd name="connsiteX2" fmla="*/ 8831 w 9919"/>
                <a:gd name="connsiteY2" fmla="*/ 10000 h 10000"/>
                <a:gd name="connsiteX3" fmla="*/ 1088 w 9919"/>
                <a:gd name="connsiteY3" fmla="*/ 10000 h 10000"/>
                <a:gd name="connsiteX4" fmla="*/ 0 w 9919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9" h="10000">
                  <a:moveTo>
                    <a:pt x="0" y="0"/>
                  </a:moveTo>
                  <a:lnTo>
                    <a:pt x="9919" y="0"/>
                  </a:lnTo>
                  <a:lnTo>
                    <a:pt x="8831" y="10000"/>
                  </a:lnTo>
                  <a:lnTo>
                    <a:pt x="1088" y="10000"/>
                  </a:lnTo>
                  <a:cubicBezTo>
                    <a:pt x="646" y="6667"/>
                    <a:pt x="444" y="3333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743348" y="1616333"/>
              <a:ext cx="1069848" cy="74980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9415" y="1693351"/>
              <a:ext cx="911926" cy="6383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3148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DD3494-03A9-CB48-8F62-76E658C4F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427565"/>
            <a:ext cx="2701036" cy="2701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EB05D6-1086-DD4D-BE6F-A0CE43F4D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142" y="2427565"/>
            <a:ext cx="2724670" cy="27010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B041B0-C62A-1144-80CF-C268E7549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918" y="2427565"/>
            <a:ext cx="2701036" cy="27010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C47E6D-8976-754D-A371-8F52514DA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3059" y="2427565"/>
            <a:ext cx="2701036" cy="27010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E36FB9-474B-0F46-99D1-35B299CCC969}"/>
              </a:ext>
            </a:extLst>
          </p:cNvPr>
          <p:cNvSpPr txBox="1"/>
          <p:nvPr/>
        </p:nvSpPr>
        <p:spPr>
          <a:xfrm>
            <a:off x="0" y="-28719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We are a multidisciplinary group with</a:t>
            </a:r>
            <a:br>
              <a:rPr lang="en-US" sz="4000" dirty="0">
                <a:latin typeface="Arial" charset="0"/>
                <a:ea typeface="Arial" charset="0"/>
                <a:cs typeface="Arial" charset="0"/>
              </a:rPr>
            </a:br>
            <a:r>
              <a:rPr lang="en-US" sz="4000" dirty="0">
                <a:latin typeface="Arial" charset="0"/>
                <a:ea typeface="Arial" charset="0"/>
                <a:cs typeface="Arial" charset="0"/>
              </a:rPr>
              <a:t>many different backgrounds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B32A0E1-78DE-6E4B-85D0-F748DAABF300}"/>
              </a:ext>
            </a:extLst>
          </p:cNvPr>
          <p:cNvCxnSpPr/>
          <p:nvPr/>
        </p:nvCxnSpPr>
        <p:spPr>
          <a:xfrm>
            <a:off x="1130300" y="1307972"/>
            <a:ext cx="9855200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92470EF-17DC-5743-83C8-26C26DF79C65}"/>
              </a:ext>
            </a:extLst>
          </p:cNvPr>
          <p:cNvSpPr txBox="1"/>
          <p:nvPr/>
        </p:nvSpPr>
        <p:spPr>
          <a:xfrm>
            <a:off x="381000" y="1506072"/>
            <a:ext cx="2701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Gabriel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Rocklin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12104B-99A8-0945-BCCD-E3C81E007605}"/>
              </a:ext>
            </a:extLst>
          </p:cNvPr>
          <p:cNvSpPr txBox="1"/>
          <p:nvPr/>
        </p:nvSpPr>
        <p:spPr>
          <a:xfrm>
            <a:off x="3317141" y="1506072"/>
            <a:ext cx="2701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Claire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Phoumyvong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2242BE-C2EB-974C-A96D-EC6F06B84A9A}"/>
              </a:ext>
            </a:extLst>
          </p:cNvPr>
          <p:cNvSpPr txBox="1"/>
          <p:nvPr/>
        </p:nvSpPr>
        <p:spPr>
          <a:xfrm>
            <a:off x="6253282" y="1532965"/>
            <a:ext cx="2701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Tae-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Eun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Kim (DGP)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0AD5CC-48FE-3B42-9B5D-C77008B696DF}"/>
              </a:ext>
            </a:extLst>
          </p:cNvPr>
          <p:cNvSpPr txBox="1"/>
          <p:nvPr/>
        </p:nvSpPr>
        <p:spPr>
          <a:xfrm>
            <a:off x="9189423" y="1559858"/>
            <a:ext cx="2701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Wes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Ludwig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E07077-76C2-FA42-A80D-713A5AD7C429}"/>
              </a:ext>
            </a:extLst>
          </p:cNvPr>
          <p:cNvSpPr txBox="1"/>
          <p:nvPr/>
        </p:nvSpPr>
        <p:spPr>
          <a:xfrm>
            <a:off x="381000" y="5128601"/>
            <a:ext cx="2701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Biophysics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F56D20-1CCA-624D-A8FC-9A7AA7CB3770}"/>
              </a:ext>
            </a:extLst>
          </p:cNvPr>
          <p:cNvSpPr txBox="1"/>
          <p:nvPr/>
        </p:nvSpPr>
        <p:spPr>
          <a:xfrm>
            <a:off x="428272" y="8751130"/>
            <a:ext cx="2701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Biophysics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Protein design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0A2420-3597-BB48-8154-EF97D08AB355}"/>
              </a:ext>
            </a:extLst>
          </p:cNvPr>
          <p:cNvSpPr txBox="1"/>
          <p:nvPr/>
        </p:nvSpPr>
        <p:spPr>
          <a:xfrm>
            <a:off x="3317141" y="5128601"/>
            <a:ext cx="2701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Biochemistry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CB89F6-8D58-D44D-8F64-13661DBA6FDF}"/>
              </a:ext>
            </a:extLst>
          </p:cNvPr>
          <p:cNvSpPr txBox="1"/>
          <p:nvPr/>
        </p:nvSpPr>
        <p:spPr>
          <a:xfrm>
            <a:off x="6253282" y="5128601"/>
            <a:ext cx="2701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Cell biology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3D6FC8-CD26-1045-A040-0917D3CD3B80}"/>
              </a:ext>
            </a:extLst>
          </p:cNvPr>
          <p:cNvSpPr txBox="1"/>
          <p:nvPr/>
        </p:nvSpPr>
        <p:spPr>
          <a:xfrm>
            <a:off x="9213059" y="5132657"/>
            <a:ext cx="2701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Bioinformatics</a:t>
            </a:r>
          </a:p>
        </p:txBody>
      </p:sp>
    </p:spTree>
    <p:extLst>
      <p:ext uri="{BB962C8B-B14F-4D97-AF65-F5344CB8AC3E}">
        <p14:creationId xmlns:p14="http://schemas.microsoft.com/office/powerpoint/2010/main" val="27172224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32.4|18.3|5.2|30.8|20.7|7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8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9|1.3|0.1|0.1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7|0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171</Words>
  <Application>Microsoft Macintosh PowerPoint</Application>
  <PresentationFormat>Widescreen</PresentationFormat>
  <Paragraphs>70</Paragraphs>
  <Slides>10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</vt:lpstr>
      <vt:lpstr>Calibri</vt:lpstr>
      <vt:lpstr>Calibri Light</vt:lpstr>
      <vt:lpstr>Lucida Console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 Rocklin</dc:creator>
  <cp:lastModifiedBy>Gabriel Rocklin</cp:lastModifiedBy>
  <cp:revision>4</cp:revision>
  <dcterms:created xsi:type="dcterms:W3CDTF">2019-09-10T20:33:24Z</dcterms:created>
  <dcterms:modified xsi:type="dcterms:W3CDTF">2019-09-10T21:27:47Z</dcterms:modified>
</cp:coreProperties>
</file>